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76" r:id="rId1"/>
  </p:sldMasterIdLst>
  <p:notesMasterIdLst>
    <p:notesMasterId r:id="rId12"/>
  </p:notesMasterIdLst>
  <p:sldIdLst>
    <p:sldId id="256" r:id="rId2"/>
    <p:sldId id="271" r:id="rId3"/>
    <p:sldId id="306" r:id="rId4"/>
    <p:sldId id="291" r:id="rId5"/>
    <p:sldId id="304" r:id="rId6"/>
    <p:sldId id="307" r:id="rId7"/>
    <p:sldId id="305" r:id="rId8"/>
    <p:sldId id="308" r:id="rId9"/>
    <p:sldId id="303" r:id="rId10"/>
    <p:sldId id="26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FB373A-4A2C-42ED-9384-59EE4FC4AE74}" v="38" dt="2024-12-05T05:11:46.711"/>
    <p1510:client id="{8940E1A9-3B04-4830-95B0-A252D10DBF4C}" v="103" dt="2024-12-04T22:26:34.091"/>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Estilo Médio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41" autoAdjust="0"/>
    <p:restoredTop sz="94422" autoAdjust="0"/>
  </p:normalViewPr>
  <p:slideViewPr>
    <p:cSldViewPr snapToGrid="0">
      <p:cViewPr varScale="1">
        <p:scale>
          <a:sx n="83" d="100"/>
          <a:sy n="83" d="100"/>
        </p:scale>
        <p:origin x="354"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ullo Estevam" userId="6a7db5c51fb4b330" providerId="LiveId" clId="{45ACBC25-D423-4DCA-94EA-257A6655DDEA}"/>
    <pc:docChg chg="undo redo custSel modSld sldOrd">
      <pc:chgData name="Paullo Estevam" userId="6a7db5c51fb4b330" providerId="LiveId" clId="{45ACBC25-D423-4DCA-94EA-257A6655DDEA}" dt="2024-11-14T16:27:07.443" v="983"/>
      <pc:docMkLst>
        <pc:docMk/>
      </pc:docMkLst>
      <pc:sldChg chg="addSp delSp modSp mod delDesignElem">
        <pc:chgData name="Paullo Estevam" userId="6a7db5c51fb4b330" providerId="LiveId" clId="{45ACBC25-D423-4DCA-94EA-257A6655DDEA}" dt="2024-11-14T14:48:26.988" v="708" actId="1076"/>
        <pc:sldMkLst>
          <pc:docMk/>
          <pc:sldMk cId="938926697" sldId="256"/>
        </pc:sldMkLst>
        <pc:spChg chg="mod">
          <ac:chgData name="Paullo Estevam" userId="6a7db5c51fb4b330" providerId="LiveId" clId="{45ACBC25-D423-4DCA-94EA-257A6655DDEA}" dt="2024-11-14T14:48:26.988" v="708" actId="1076"/>
          <ac:spMkLst>
            <pc:docMk/>
            <pc:sldMk cId="938926697" sldId="256"/>
            <ac:spMk id="2" creationId="{BAE6D0B2-AB71-5AB8-54DA-503C8BECC73E}"/>
          </ac:spMkLst>
        </pc:spChg>
        <pc:spChg chg="del mod">
          <ac:chgData name="Paullo Estevam" userId="6a7db5c51fb4b330" providerId="LiveId" clId="{45ACBC25-D423-4DCA-94EA-257A6655DDEA}" dt="2024-11-14T14:47:20.032" v="697" actId="478"/>
          <ac:spMkLst>
            <pc:docMk/>
            <pc:sldMk cId="938926697" sldId="256"/>
            <ac:spMk id="3" creationId="{6E20F618-ADEE-F9B9-FEC7-D382C579D8AD}"/>
          </ac:spMkLst>
        </pc:spChg>
        <pc:spChg chg="mod">
          <ac:chgData name="Paullo Estevam" userId="6a7db5c51fb4b330" providerId="LiveId" clId="{45ACBC25-D423-4DCA-94EA-257A6655DDEA}" dt="2024-11-13T12:27:06.336" v="577"/>
          <ac:spMkLst>
            <pc:docMk/>
            <pc:sldMk cId="938926697" sldId="256"/>
            <ac:spMk id="5" creationId="{441873BE-7D4C-4604-E7E3-95B43C1BAD0B}"/>
          </ac:spMkLst>
        </pc:spChg>
        <pc:spChg chg="add del mod">
          <ac:chgData name="Paullo Estevam" userId="6a7db5c51fb4b330" providerId="LiveId" clId="{45ACBC25-D423-4DCA-94EA-257A6655DDEA}" dt="2024-11-14T14:47:24.618" v="698" actId="478"/>
          <ac:spMkLst>
            <pc:docMk/>
            <pc:sldMk cId="938926697" sldId="256"/>
            <ac:spMk id="6" creationId="{1AB62C0C-DC4D-F4F1-0D26-137FAB8A896E}"/>
          </ac:spMkLst>
        </pc:spChg>
        <pc:spChg chg="del">
          <ac:chgData name="Paullo Estevam" userId="6a7db5c51fb4b330" providerId="LiveId" clId="{45ACBC25-D423-4DCA-94EA-257A6655DDEA}" dt="2024-11-13T12:10:13.637" v="1"/>
          <ac:spMkLst>
            <pc:docMk/>
            <pc:sldMk cId="938926697" sldId="256"/>
            <ac:spMk id="3076" creationId="{B541A2F0-1EDC-4D03-94AC-35BC742CEAC9}"/>
          </ac:spMkLst>
        </pc:spChg>
        <pc:spChg chg="del">
          <ac:chgData name="Paullo Estevam" userId="6a7db5c51fb4b330" providerId="LiveId" clId="{45ACBC25-D423-4DCA-94EA-257A6655DDEA}" dt="2024-11-13T12:10:13.637" v="1"/>
          <ac:spMkLst>
            <pc:docMk/>
            <pc:sldMk cId="938926697" sldId="256"/>
            <ac:spMk id="3077" creationId="{08CE2AE4-51CC-4060-8818-423BB07BF3D4}"/>
          </ac:spMkLst>
        </pc:spChg>
        <pc:spChg chg="del">
          <ac:chgData name="Paullo Estevam" userId="6a7db5c51fb4b330" providerId="LiveId" clId="{45ACBC25-D423-4DCA-94EA-257A6655DDEA}" dt="2024-11-13T12:10:13.637" v="1"/>
          <ac:spMkLst>
            <pc:docMk/>
            <pc:sldMk cId="938926697" sldId="256"/>
            <ac:spMk id="3079" creationId="{948AE52C-AD58-4D7E-BBEC-741EA69A9079}"/>
          </ac:spMkLst>
        </pc:spChg>
        <pc:spChg chg="del">
          <ac:chgData name="Paullo Estevam" userId="6a7db5c51fb4b330" providerId="LiveId" clId="{45ACBC25-D423-4DCA-94EA-257A6655DDEA}" dt="2024-11-13T12:10:13.637" v="1"/>
          <ac:spMkLst>
            <pc:docMk/>
            <pc:sldMk cId="938926697" sldId="256"/>
            <ac:spMk id="3081" creationId="{EB3158C7-B011-4D27-BC9D-27EA5BE02D03}"/>
          </ac:spMkLst>
        </pc:spChg>
        <pc:spChg chg="del">
          <ac:chgData name="Paullo Estevam" userId="6a7db5c51fb4b330" providerId="LiveId" clId="{45ACBC25-D423-4DCA-94EA-257A6655DDEA}" dt="2024-11-13T12:10:13.637" v="1"/>
          <ac:spMkLst>
            <pc:docMk/>
            <pc:sldMk cId="938926697" sldId="256"/>
            <ac:spMk id="3087" creationId="{40EA1C2A-B332-4211-8479-EA99BC303EF5}"/>
          </ac:spMkLst>
        </pc:spChg>
        <pc:spChg chg="del">
          <ac:chgData name="Paullo Estevam" userId="6a7db5c51fb4b330" providerId="LiveId" clId="{45ACBC25-D423-4DCA-94EA-257A6655DDEA}" dt="2024-11-13T12:10:13.637" v="1"/>
          <ac:spMkLst>
            <pc:docMk/>
            <pc:sldMk cId="938926697" sldId="256"/>
            <ac:spMk id="3089" creationId="{24A97CC0-C913-4A9C-B6E8-755C7D15EAC8}"/>
          </ac:spMkLst>
        </pc:spChg>
        <pc:spChg chg="del">
          <ac:chgData name="Paullo Estevam" userId="6a7db5c51fb4b330" providerId="LiveId" clId="{45ACBC25-D423-4DCA-94EA-257A6655DDEA}" dt="2024-11-13T12:10:13.637" v="1"/>
          <ac:spMkLst>
            <pc:docMk/>
            <pc:sldMk cId="938926697" sldId="256"/>
            <ac:spMk id="3091" creationId="{9DFA36DF-98BD-46D3-A75B-97154DB48262}"/>
          </ac:spMkLst>
        </pc:spChg>
        <pc:spChg chg="del">
          <ac:chgData name="Paullo Estevam" userId="6a7db5c51fb4b330" providerId="LiveId" clId="{45ACBC25-D423-4DCA-94EA-257A6655DDEA}" dt="2024-11-13T12:10:13.637" v="1"/>
          <ac:spMkLst>
            <pc:docMk/>
            <pc:sldMk cId="938926697" sldId="256"/>
            <ac:spMk id="3093" creationId="{D1D22F90-51DE-40F7-96EE-8E9894DF0E7E}"/>
          </ac:spMkLst>
        </pc:spChg>
        <pc:spChg chg="del">
          <ac:chgData name="Paullo Estevam" userId="6a7db5c51fb4b330" providerId="LiveId" clId="{45ACBC25-D423-4DCA-94EA-257A6655DDEA}" dt="2024-11-13T12:10:13.637" v="1"/>
          <ac:spMkLst>
            <pc:docMk/>
            <pc:sldMk cId="938926697" sldId="256"/>
            <ac:spMk id="3095" creationId="{F45D120E-4F36-4767-98FA-949993B8E1AC}"/>
          </ac:spMkLst>
        </pc:spChg>
        <pc:picChg chg="mod">
          <ac:chgData name="Paullo Estevam" userId="6a7db5c51fb4b330" providerId="LiveId" clId="{45ACBC25-D423-4DCA-94EA-257A6655DDEA}" dt="2024-11-14T14:47:51.489" v="706" actId="1076"/>
          <ac:picMkLst>
            <pc:docMk/>
            <pc:sldMk cId="938926697" sldId="256"/>
            <ac:picMk id="3074" creationId="{8BB8753C-591A-7F89-F86E-683972DA484A}"/>
          </ac:picMkLst>
        </pc:picChg>
        <pc:cxnChg chg="del">
          <ac:chgData name="Paullo Estevam" userId="6a7db5c51fb4b330" providerId="LiveId" clId="{45ACBC25-D423-4DCA-94EA-257A6655DDEA}" dt="2024-11-13T12:10:13.637" v="1"/>
          <ac:cxnSpMkLst>
            <pc:docMk/>
            <pc:sldMk cId="938926697" sldId="256"/>
            <ac:cxnSpMk id="3083" creationId="{7295AA18-FA8B-4B5D-9477-7F5F51288FEC}"/>
          </ac:cxnSpMkLst>
        </pc:cxnChg>
        <pc:cxnChg chg="del">
          <ac:chgData name="Paullo Estevam" userId="6a7db5c51fb4b330" providerId="LiveId" clId="{45ACBC25-D423-4DCA-94EA-257A6655DDEA}" dt="2024-11-13T12:10:13.637" v="1"/>
          <ac:cxnSpMkLst>
            <pc:docMk/>
            <pc:sldMk cId="938926697" sldId="256"/>
            <ac:cxnSpMk id="3085" creationId="{5E377175-C211-4D7B-89F7-92406DBD7346}"/>
          </ac:cxnSpMkLst>
        </pc:cxnChg>
      </pc:sldChg>
      <pc:sldChg chg="addSp delSp modSp mod">
        <pc:chgData name="Paullo Estevam" userId="6a7db5c51fb4b330" providerId="LiveId" clId="{45ACBC25-D423-4DCA-94EA-257A6655DDEA}" dt="2024-11-13T12:27:06.336" v="577"/>
        <pc:sldMkLst>
          <pc:docMk/>
          <pc:sldMk cId="3133713478" sldId="258"/>
        </pc:sldMkLst>
        <pc:spChg chg="del mod">
          <ac:chgData name="Paullo Estevam" userId="6a7db5c51fb4b330" providerId="LiveId" clId="{45ACBC25-D423-4DCA-94EA-257A6655DDEA}" dt="2024-11-13T12:20:30.073" v="451" actId="478"/>
          <ac:spMkLst>
            <pc:docMk/>
            <pc:sldMk cId="3133713478" sldId="258"/>
            <ac:spMk id="2" creationId="{E8FA7B2A-D1E4-839E-3D88-E31F0E9A8979}"/>
          </ac:spMkLst>
        </pc:spChg>
        <pc:spChg chg="mod">
          <ac:chgData name="Paullo Estevam" userId="6a7db5c51fb4b330" providerId="LiveId" clId="{45ACBC25-D423-4DCA-94EA-257A6655DDEA}" dt="2024-11-13T12:27:06.336" v="577"/>
          <ac:spMkLst>
            <pc:docMk/>
            <pc:sldMk cId="3133713478" sldId="258"/>
            <ac:spMk id="3" creationId="{CB326C37-8BAD-F56F-BAE0-A88130796566}"/>
          </ac:spMkLst>
        </pc:spChg>
        <pc:spChg chg="add del mod">
          <ac:chgData name="Paullo Estevam" userId="6a7db5c51fb4b330" providerId="LiveId" clId="{45ACBC25-D423-4DCA-94EA-257A6655DDEA}" dt="2024-11-13T12:20:33.452" v="452" actId="478"/>
          <ac:spMkLst>
            <pc:docMk/>
            <pc:sldMk cId="3133713478" sldId="258"/>
            <ac:spMk id="6" creationId="{7A0BDB44-608C-C414-806C-005F74F87AB6}"/>
          </ac:spMkLst>
        </pc:spChg>
        <pc:picChg chg="mod">
          <ac:chgData name="Paullo Estevam" userId="6a7db5c51fb4b330" providerId="LiveId" clId="{45ACBC25-D423-4DCA-94EA-257A6655DDEA}" dt="2024-11-13T12:20:35.370" v="453" actId="1076"/>
          <ac:picMkLst>
            <pc:docMk/>
            <pc:sldMk cId="3133713478" sldId="258"/>
            <ac:picMk id="3078" creationId="{33FDD483-E5C3-4E6D-44E2-3F3BF06DB2F1}"/>
          </ac:picMkLst>
        </pc:picChg>
        <pc:picChg chg="mod">
          <ac:chgData name="Paullo Estevam" userId="6a7db5c51fb4b330" providerId="LiveId" clId="{45ACBC25-D423-4DCA-94EA-257A6655DDEA}" dt="2024-11-13T12:20:38.978" v="457" actId="1076"/>
          <ac:picMkLst>
            <pc:docMk/>
            <pc:sldMk cId="3133713478" sldId="258"/>
            <ac:picMk id="3080" creationId="{F9A32220-B42F-A79C-BFAA-734D317FC177}"/>
          </ac:picMkLst>
        </pc:picChg>
        <pc:picChg chg="mod">
          <ac:chgData name="Paullo Estevam" userId="6a7db5c51fb4b330" providerId="LiveId" clId="{45ACBC25-D423-4DCA-94EA-257A6655DDEA}" dt="2024-11-13T12:20:36.941" v="455" actId="1076"/>
          <ac:picMkLst>
            <pc:docMk/>
            <pc:sldMk cId="3133713478" sldId="258"/>
            <ac:picMk id="3082" creationId="{D68D6EAE-55F8-68E8-F062-A3F86E1250FD}"/>
          </ac:picMkLst>
        </pc:picChg>
        <pc:picChg chg="mod">
          <ac:chgData name="Paullo Estevam" userId="6a7db5c51fb4b330" providerId="LiveId" clId="{45ACBC25-D423-4DCA-94EA-257A6655DDEA}" dt="2024-11-13T12:20:36.266" v="454" actId="1076"/>
          <ac:picMkLst>
            <pc:docMk/>
            <pc:sldMk cId="3133713478" sldId="258"/>
            <ac:picMk id="3086" creationId="{09D68FD2-E447-E21E-3DAA-F43C1B20C676}"/>
          </ac:picMkLst>
        </pc:picChg>
        <pc:picChg chg="mod">
          <ac:chgData name="Paullo Estevam" userId="6a7db5c51fb4b330" providerId="LiveId" clId="{45ACBC25-D423-4DCA-94EA-257A6655DDEA}" dt="2024-11-13T12:20:38.071" v="456" actId="1076"/>
          <ac:picMkLst>
            <pc:docMk/>
            <pc:sldMk cId="3133713478" sldId="258"/>
            <ac:picMk id="3088" creationId="{64F866CB-DBBD-E779-316B-7975AAE246E9}"/>
          </ac:picMkLst>
        </pc:picChg>
      </pc:sldChg>
      <pc:sldChg chg="modSp mod">
        <pc:chgData name="Paullo Estevam" userId="6a7db5c51fb4b330" providerId="LiveId" clId="{45ACBC25-D423-4DCA-94EA-257A6655DDEA}" dt="2024-11-14T16:20:27.921" v="898" actId="20577"/>
        <pc:sldMkLst>
          <pc:docMk/>
          <pc:sldMk cId="2586518911" sldId="259"/>
        </pc:sldMkLst>
        <pc:spChg chg="mod">
          <ac:chgData name="Paullo Estevam" userId="6a7db5c51fb4b330" providerId="LiveId" clId="{45ACBC25-D423-4DCA-94EA-257A6655DDEA}" dt="2024-11-13T12:27:06.336" v="577"/>
          <ac:spMkLst>
            <pc:docMk/>
            <pc:sldMk cId="2586518911" sldId="259"/>
            <ac:spMk id="2" creationId="{085950A0-6591-76A8-7816-E6801AAB4904}"/>
          </ac:spMkLst>
        </pc:spChg>
        <pc:spChg chg="mod">
          <ac:chgData name="Paullo Estevam" userId="6a7db5c51fb4b330" providerId="LiveId" clId="{45ACBC25-D423-4DCA-94EA-257A6655DDEA}" dt="2024-11-14T16:20:27.921" v="898" actId="20577"/>
          <ac:spMkLst>
            <pc:docMk/>
            <pc:sldMk cId="2586518911" sldId="259"/>
            <ac:spMk id="3" creationId="{DFB5D492-6C64-39D3-FC8C-78D3FAB107E6}"/>
          </ac:spMkLst>
        </pc:spChg>
        <pc:spChg chg="mod">
          <ac:chgData name="Paullo Estevam" userId="6a7db5c51fb4b330" providerId="LiveId" clId="{45ACBC25-D423-4DCA-94EA-257A6655DDEA}" dt="2024-11-13T12:27:06.336" v="577"/>
          <ac:spMkLst>
            <pc:docMk/>
            <pc:sldMk cId="2586518911" sldId="259"/>
            <ac:spMk id="5" creationId="{10734E7F-9300-A82F-A18C-4FF721A26891}"/>
          </ac:spMkLst>
        </pc:spChg>
        <pc:picChg chg="mod">
          <ac:chgData name="Paullo Estevam" userId="6a7db5c51fb4b330" providerId="LiveId" clId="{45ACBC25-D423-4DCA-94EA-257A6655DDEA}" dt="2024-11-13T12:16:55.805" v="416" actId="14100"/>
          <ac:picMkLst>
            <pc:docMk/>
            <pc:sldMk cId="2586518911" sldId="259"/>
            <ac:picMk id="4" creationId="{5166CC0B-2429-A335-DB14-D49E55C21FA6}"/>
          </ac:picMkLst>
        </pc:picChg>
      </pc:sldChg>
      <pc:sldChg chg="modSp mod">
        <pc:chgData name="Paullo Estevam" userId="6a7db5c51fb4b330" providerId="LiveId" clId="{45ACBC25-D423-4DCA-94EA-257A6655DDEA}" dt="2024-11-14T16:21:36.334" v="918" actId="14100"/>
        <pc:sldMkLst>
          <pc:docMk/>
          <pc:sldMk cId="1290119849" sldId="261"/>
        </pc:sldMkLst>
        <pc:spChg chg="mod">
          <ac:chgData name="Paullo Estevam" userId="6a7db5c51fb4b330" providerId="LiveId" clId="{45ACBC25-D423-4DCA-94EA-257A6655DDEA}" dt="2024-11-14T14:46:30.012" v="649" actId="20577"/>
          <ac:spMkLst>
            <pc:docMk/>
            <pc:sldMk cId="1290119849" sldId="261"/>
            <ac:spMk id="9" creationId="{69B403F6-B552-0C2F-CA9E-9B2C09874272}"/>
          </ac:spMkLst>
        </pc:spChg>
        <pc:spChg chg="mod">
          <ac:chgData name="Paullo Estevam" userId="6a7db5c51fb4b330" providerId="LiveId" clId="{45ACBC25-D423-4DCA-94EA-257A6655DDEA}" dt="2024-11-13T12:27:06.336" v="577"/>
          <ac:spMkLst>
            <pc:docMk/>
            <pc:sldMk cId="1290119849" sldId="261"/>
            <ac:spMk id="14" creationId="{74226683-807A-6A8E-714E-44358A751DFA}"/>
          </ac:spMkLst>
        </pc:spChg>
        <pc:grpChg chg="mod">
          <ac:chgData name="Paullo Estevam" userId="6a7db5c51fb4b330" providerId="LiveId" clId="{45ACBC25-D423-4DCA-94EA-257A6655DDEA}" dt="2024-11-14T16:21:36.334" v="918" actId="14100"/>
          <ac:grpSpMkLst>
            <pc:docMk/>
            <pc:sldMk cId="1290119849" sldId="261"/>
            <ac:grpSpMk id="12" creationId="{A305E435-13BE-B070-9CCB-34AD7A32AE5C}"/>
          </ac:grpSpMkLst>
        </pc:grpChg>
      </pc:sldChg>
      <pc:sldChg chg="modSp mod">
        <pc:chgData name="Paullo Estevam" userId="6a7db5c51fb4b330" providerId="LiveId" clId="{45ACBC25-D423-4DCA-94EA-257A6655DDEA}" dt="2024-11-13T12:27:06.336" v="577"/>
        <pc:sldMkLst>
          <pc:docMk/>
          <pc:sldMk cId="348001568" sldId="264"/>
        </pc:sldMkLst>
        <pc:spChg chg="mod">
          <ac:chgData name="Paullo Estevam" userId="6a7db5c51fb4b330" providerId="LiveId" clId="{45ACBC25-D423-4DCA-94EA-257A6655DDEA}" dt="2024-11-13T12:27:06.336" v="577"/>
          <ac:spMkLst>
            <pc:docMk/>
            <pc:sldMk cId="348001568" sldId="264"/>
            <ac:spMk id="2" creationId="{9D473D39-BFAD-3E0C-EA67-0278A625C849}"/>
          </ac:spMkLst>
        </pc:spChg>
        <pc:spChg chg="mod">
          <ac:chgData name="Paullo Estevam" userId="6a7db5c51fb4b330" providerId="LiveId" clId="{45ACBC25-D423-4DCA-94EA-257A6655DDEA}" dt="2024-11-13T12:27:06.336" v="577"/>
          <ac:spMkLst>
            <pc:docMk/>
            <pc:sldMk cId="348001568" sldId="264"/>
            <ac:spMk id="4" creationId="{750680BF-2187-EE2C-5320-40BE7FA36E37}"/>
          </ac:spMkLst>
        </pc:spChg>
        <pc:picChg chg="mod">
          <ac:chgData name="Paullo Estevam" userId="6a7db5c51fb4b330" providerId="LiveId" clId="{45ACBC25-D423-4DCA-94EA-257A6655DDEA}" dt="2024-11-13T12:14:05.946" v="341" actId="1076"/>
          <ac:picMkLst>
            <pc:docMk/>
            <pc:sldMk cId="348001568" sldId="264"/>
            <ac:picMk id="5" creationId="{1CBFB9C9-EBFF-7C3B-976B-D5FCE0116E8B}"/>
          </ac:picMkLst>
        </pc:picChg>
        <pc:picChg chg="mod">
          <ac:chgData name="Paullo Estevam" userId="6a7db5c51fb4b330" providerId="LiveId" clId="{45ACBC25-D423-4DCA-94EA-257A6655DDEA}" dt="2024-11-13T12:14:02.598" v="339" actId="1076"/>
          <ac:picMkLst>
            <pc:docMk/>
            <pc:sldMk cId="348001568" sldId="264"/>
            <ac:picMk id="6" creationId="{20FF676D-62EA-CDFD-0CBE-385FC525DBD9}"/>
          </ac:picMkLst>
        </pc:picChg>
        <pc:picChg chg="mod">
          <ac:chgData name="Paullo Estevam" userId="6a7db5c51fb4b330" providerId="LiveId" clId="{45ACBC25-D423-4DCA-94EA-257A6655DDEA}" dt="2024-11-13T12:14:01.547" v="338" actId="1076"/>
          <ac:picMkLst>
            <pc:docMk/>
            <pc:sldMk cId="348001568" sldId="264"/>
            <ac:picMk id="7" creationId="{6D005CD9-4406-102D-1CC4-ADB38B352A4B}"/>
          </ac:picMkLst>
        </pc:picChg>
        <pc:picChg chg="mod">
          <ac:chgData name="Paullo Estevam" userId="6a7db5c51fb4b330" providerId="LiveId" clId="{45ACBC25-D423-4DCA-94EA-257A6655DDEA}" dt="2024-11-13T12:14:04.085" v="340" actId="1076"/>
          <ac:picMkLst>
            <pc:docMk/>
            <pc:sldMk cId="348001568" sldId="264"/>
            <ac:picMk id="1030" creationId="{1ED75BE3-25CB-19C1-B3F3-A004C5BECF5A}"/>
          </ac:picMkLst>
        </pc:picChg>
        <pc:picChg chg="mod">
          <ac:chgData name="Paullo Estevam" userId="6a7db5c51fb4b330" providerId="LiveId" clId="{45ACBC25-D423-4DCA-94EA-257A6655DDEA}" dt="2024-11-13T12:13:56.028" v="334" actId="1076"/>
          <ac:picMkLst>
            <pc:docMk/>
            <pc:sldMk cId="348001568" sldId="264"/>
            <ac:picMk id="1034" creationId="{111ED8F8-F301-BCE8-F5E5-1284E9478357}"/>
          </ac:picMkLst>
        </pc:picChg>
        <pc:picChg chg="mod">
          <ac:chgData name="Paullo Estevam" userId="6a7db5c51fb4b330" providerId="LiveId" clId="{45ACBC25-D423-4DCA-94EA-257A6655DDEA}" dt="2024-11-13T12:13:59.858" v="337" actId="1076"/>
          <ac:picMkLst>
            <pc:docMk/>
            <pc:sldMk cId="348001568" sldId="264"/>
            <ac:picMk id="1036" creationId="{A04153E3-D049-5AE3-FB29-9C7613FE4F94}"/>
          </ac:picMkLst>
        </pc:picChg>
        <pc:picChg chg="mod">
          <ac:chgData name="Paullo Estevam" userId="6a7db5c51fb4b330" providerId="LiveId" clId="{45ACBC25-D423-4DCA-94EA-257A6655DDEA}" dt="2024-11-13T12:14:07.720" v="342" actId="1076"/>
          <ac:picMkLst>
            <pc:docMk/>
            <pc:sldMk cId="348001568" sldId="264"/>
            <ac:picMk id="1038" creationId="{CA66C058-8C10-93EB-2BCD-9D68E94F3CAC}"/>
          </ac:picMkLst>
        </pc:picChg>
        <pc:picChg chg="mod">
          <ac:chgData name="Paullo Estevam" userId="6a7db5c51fb4b330" providerId="LiveId" clId="{45ACBC25-D423-4DCA-94EA-257A6655DDEA}" dt="2024-11-13T12:13:58.025" v="335" actId="1076"/>
          <ac:picMkLst>
            <pc:docMk/>
            <pc:sldMk cId="348001568" sldId="264"/>
            <ac:picMk id="1040" creationId="{56F693D7-41E6-0EBF-1CE6-7E6B45822CA2}"/>
          </ac:picMkLst>
        </pc:picChg>
      </pc:sldChg>
      <pc:sldChg chg="modSp mod">
        <pc:chgData name="Paullo Estevam" userId="6a7db5c51fb4b330" providerId="LiveId" clId="{45ACBC25-D423-4DCA-94EA-257A6655DDEA}" dt="2024-11-13T12:27:06.336" v="577"/>
        <pc:sldMkLst>
          <pc:docMk/>
          <pc:sldMk cId="448388216" sldId="265"/>
        </pc:sldMkLst>
        <pc:spChg chg="mod">
          <ac:chgData name="Paullo Estevam" userId="6a7db5c51fb4b330" providerId="LiveId" clId="{45ACBC25-D423-4DCA-94EA-257A6655DDEA}" dt="2024-11-13T12:27:06.336" v="577"/>
          <ac:spMkLst>
            <pc:docMk/>
            <pc:sldMk cId="448388216" sldId="265"/>
            <ac:spMk id="2" creationId="{BE317D3B-8442-5C50-5795-8B611FCAEB28}"/>
          </ac:spMkLst>
        </pc:spChg>
        <pc:spChg chg="mod">
          <ac:chgData name="Paullo Estevam" userId="6a7db5c51fb4b330" providerId="LiveId" clId="{45ACBC25-D423-4DCA-94EA-257A6655DDEA}" dt="2024-11-13T12:16:20.329" v="407" actId="1076"/>
          <ac:spMkLst>
            <pc:docMk/>
            <pc:sldMk cId="448388216" sldId="265"/>
            <ac:spMk id="3" creationId="{4CC94CD3-286B-3D58-DDCA-23A68FF25E01}"/>
          </ac:spMkLst>
        </pc:spChg>
        <pc:spChg chg="mod">
          <ac:chgData name="Paullo Estevam" userId="6a7db5c51fb4b330" providerId="LiveId" clId="{45ACBC25-D423-4DCA-94EA-257A6655DDEA}" dt="2024-11-13T12:27:06.336" v="577"/>
          <ac:spMkLst>
            <pc:docMk/>
            <pc:sldMk cId="448388216" sldId="265"/>
            <ac:spMk id="4" creationId="{EFCBDF70-AFAB-31D6-F5FF-B5D72790C2F5}"/>
          </ac:spMkLst>
        </pc:spChg>
        <pc:picChg chg="mod">
          <ac:chgData name="Paullo Estevam" userId="6a7db5c51fb4b330" providerId="LiveId" clId="{45ACBC25-D423-4DCA-94EA-257A6655DDEA}" dt="2024-11-13T12:16:22.915" v="408" actId="1076"/>
          <ac:picMkLst>
            <pc:docMk/>
            <pc:sldMk cId="448388216" sldId="265"/>
            <ac:picMk id="5" creationId="{2E35D286-4DD6-E6E2-9AD7-820AFDF59725}"/>
          </ac:picMkLst>
        </pc:picChg>
        <pc:picChg chg="mod">
          <ac:chgData name="Paullo Estevam" userId="6a7db5c51fb4b330" providerId="LiveId" clId="{45ACBC25-D423-4DCA-94EA-257A6655DDEA}" dt="2024-11-13T12:16:37.934" v="413" actId="14100"/>
          <ac:picMkLst>
            <pc:docMk/>
            <pc:sldMk cId="448388216" sldId="265"/>
            <ac:picMk id="4098" creationId="{9AD96DA3-F2CD-63E8-3AB6-EF416A7D5C2E}"/>
          </ac:picMkLst>
        </pc:picChg>
        <pc:picChg chg="mod">
          <ac:chgData name="Paullo Estevam" userId="6a7db5c51fb4b330" providerId="LiveId" clId="{45ACBC25-D423-4DCA-94EA-257A6655DDEA}" dt="2024-11-13T12:16:35.309" v="412" actId="1076"/>
          <ac:picMkLst>
            <pc:docMk/>
            <pc:sldMk cId="448388216" sldId="265"/>
            <ac:picMk id="5122" creationId="{4EF6CA69-8BBD-A771-1F64-EB6C834BAB06}"/>
          </ac:picMkLst>
        </pc:picChg>
      </pc:sldChg>
      <pc:sldChg chg="addSp modSp mod">
        <pc:chgData name="Paullo Estevam" userId="6a7db5c51fb4b330" providerId="LiveId" clId="{45ACBC25-D423-4DCA-94EA-257A6655DDEA}" dt="2024-11-14T16:19:51.904" v="887" actId="403"/>
        <pc:sldMkLst>
          <pc:docMk/>
          <pc:sldMk cId="199460944" sldId="268"/>
        </pc:sldMkLst>
        <pc:spChg chg="mod">
          <ac:chgData name="Paullo Estevam" userId="6a7db5c51fb4b330" providerId="LiveId" clId="{45ACBC25-D423-4DCA-94EA-257A6655DDEA}" dt="2024-11-13T12:27:06.336" v="577"/>
          <ac:spMkLst>
            <pc:docMk/>
            <pc:sldMk cId="199460944" sldId="268"/>
            <ac:spMk id="2" creationId="{6E09E8E7-BB32-27F7-697B-97FE1BD2AF54}"/>
          </ac:spMkLst>
        </pc:spChg>
        <pc:spChg chg="mod">
          <ac:chgData name="Paullo Estevam" userId="6a7db5c51fb4b330" providerId="LiveId" clId="{45ACBC25-D423-4DCA-94EA-257A6655DDEA}" dt="2024-11-14T16:18:30.655" v="735" actId="20577"/>
          <ac:spMkLst>
            <pc:docMk/>
            <pc:sldMk cId="199460944" sldId="268"/>
            <ac:spMk id="3" creationId="{10D55773-F35B-3266-B0E5-AB376A5EEBED}"/>
          </ac:spMkLst>
        </pc:spChg>
        <pc:spChg chg="mod">
          <ac:chgData name="Paullo Estevam" userId="6a7db5c51fb4b330" providerId="LiveId" clId="{45ACBC25-D423-4DCA-94EA-257A6655DDEA}" dt="2024-11-14T16:18:39.001" v="771" actId="20577"/>
          <ac:spMkLst>
            <pc:docMk/>
            <pc:sldMk cId="199460944" sldId="268"/>
            <ac:spMk id="5" creationId="{85D45D19-64F2-8898-7BAE-6B8689B3DBCE}"/>
          </ac:spMkLst>
        </pc:spChg>
        <pc:spChg chg="mod">
          <ac:chgData name="Paullo Estevam" userId="6a7db5c51fb4b330" providerId="LiveId" clId="{45ACBC25-D423-4DCA-94EA-257A6655DDEA}" dt="2024-11-13T12:27:06.336" v="577"/>
          <ac:spMkLst>
            <pc:docMk/>
            <pc:sldMk cId="199460944" sldId="268"/>
            <ac:spMk id="6" creationId="{9ECFE08B-C905-95FB-5C61-1579F1AC8936}"/>
          </ac:spMkLst>
        </pc:spChg>
        <pc:spChg chg="add mod">
          <ac:chgData name="Paullo Estevam" userId="6a7db5c51fb4b330" providerId="LiveId" clId="{45ACBC25-D423-4DCA-94EA-257A6655DDEA}" dt="2024-11-14T16:19:51.904" v="887" actId="403"/>
          <ac:spMkLst>
            <pc:docMk/>
            <pc:sldMk cId="199460944" sldId="268"/>
            <ac:spMk id="9" creationId="{DB2BA1D5-9A2E-B30D-0F68-93FD5F338021}"/>
          </ac:spMkLst>
        </pc:spChg>
        <pc:picChg chg="add mod">
          <ac:chgData name="Paullo Estevam" userId="6a7db5c51fb4b330" providerId="LiveId" clId="{45ACBC25-D423-4DCA-94EA-257A6655DDEA}" dt="2024-11-14T16:19:50.763" v="880" actId="1076"/>
          <ac:picMkLst>
            <pc:docMk/>
            <pc:sldMk cId="199460944" sldId="268"/>
            <ac:picMk id="8" creationId="{21061A40-CDFF-D849-7D25-9551FC9CCBD9}"/>
          </ac:picMkLst>
        </pc:picChg>
      </pc:sldChg>
      <pc:sldChg chg="modSp mod">
        <pc:chgData name="Paullo Estevam" userId="6a7db5c51fb4b330" providerId="LiveId" clId="{45ACBC25-D423-4DCA-94EA-257A6655DDEA}" dt="2024-11-13T12:27:06.336" v="577"/>
        <pc:sldMkLst>
          <pc:docMk/>
          <pc:sldMk cId="3593632650" sldId="270"/>
        </pc:sldMkLst>
        <pc:spChg chg="mod">
          <ac:chgData name="Paullo Estevam" userId="6a7db5c51fb4b330" providerId="LiveId" clId="{45ACBC25-D423-4DCA-94EA-257A6655DDEA}" dt="2024-11-13T12:27:06.336" v="577"/>
          <ac:spMkLst>
            <pc:docMk/>
            <pc:sldMk cId="3593632650" sldId="270"/>
            <ac:spMk id="2" creationId="{3D7AE722-8B1E-C879-2D89-0A4EE97CD3BF}"/>
          </ac:spMkLst>
        </pc:spChg>
        <pc:spChg chg="mod">
          <ac:chgData name="Paullo Estevam" userId="6a7db5c51fb4b330" providerId="LiveId" clId="{45ACBC25-D423-4DCA-94EA-257A6655DDEA}" dt="2024-11-13T12:27:06.336" v="577"/>
          <ac:spMkLst>
            <pc:docMk/>
            <pc:sldMk cId="3593632650" sldId="270"/>
            <ac:spMk id="3" creationId="{33DA1F59-7C60-42BE-5A08-4A08E2AA63B0}"/>
          </ac:spMkLst>
        </pc:spChg>
        <pc:spChg chg="mod">
          <ac:chgData name="Paullo Estevam" userId="6a7db5c51fb4b330" providerId="LiveId" clId="{45ACBC25-D423-4DCA-94EA-257A6655DDEA}" dt="2024-11-13T12:24:49.741" v="537" actId="1076"/>
          <ac:spMkLst>
            <pc:docMk/>
            <pc:sldMk cId="3593632650" sldId="270"/>
            <ac:spMk id="5" creationId="{D6F49F53-D39B-9E1B-A588-954216EB6E07}"/>
          </ac:spMkLst>
        </pc:spChg>
        <pc:spChg chg="mod">
          <ac:chgData name="Paullo Estevam" userId="6a7db5c51fb4b330" providerId="LiveId" clId="{45ACBC25-D423-4DCA-94EA-257A6655DDEA}" dt="2024-11-13T12:24:54.445" v="539" actId="1076"/>
          <ac:spMkLst>
            <pc:docMk/>
            <pc:sldMk cId="3593632650" sldId="270"/>
            <ac:spMk id="8" creationId="{0B6F588D-94D8-41DA-0E75-753C24A6A7F1}"/>
          </ac:spMkLst>
        </pc:spChg>
        <pc:picChg chg="mod">
          <ac:chgData name="Paullo Estevam" userId="6a7db5c51fb4b330" providerId="LiveId" clId="{45ACBC25-D423-4DCA-94EA-257A6655DDEA}" dt="2024-11-13T12:24:46.097" v="536" actId="1076"/>
          <ac:picMkLst>
            <pc:docMk/>
            <pc:sldMk cId="3593632650" sldId="270"/>
            <ac:picMk id="6146" creationId="{4D45434F-F90E-BF99-1872-BF07915C884F}"/>
          </ac:picMkLst>
        </pc:picChg>
        <pc:picChg chg="mod">
          <ac:chgData name="Paullo Estevam" userId="6a7db5c51fb4b330" providerId="LiveId" clId="{45ACBC25-D423-4DCA-94EA-257A6655DDEA}" dt="2024-11-13T12:24:51.109" v="538" actId="1076"/>
          <ac:picMkLst>
            <pc:docMk/>
            <pc:sldMk cId="3593632650" sldId="270"/>
            <ac:picMk id="6148" creationId="{205CAC72-9AB7-A9BF-A1AE-459828B5CDE1}"/>
          </ac:picMkLst>
        </pc:picChg>
      </pc:sldChg>
      <pc:sldChg chg="modSp mod ord">
        <pc:chgData name="Paullo Estevam" userId="6a7db5c51fb4b330" providerId="LiveId" clId="{45ACBC25-D423-4DCA-94EA-257A6655DDEA}" dt="2024-11-14T16:22:55.234" v="982" actId="1036"/>
        <pc:sldMkLst>
          <pc:docMk/>
          <pc:sldMk cId="657769478" sldId="271"/>
        </pc:sldMkLst>
        <pc:spChg chg="mod">
          <ac:chgData name="Paullo Estevam" userId="6a7db5c51fb4b330" providerId="LiveId" clId="{45ACBC25-D423-4DCA-94EA-257A6655DDEA}" dt="2024-11-13T12:27:06.336" v="577"/>
          <ac:spMkLst>
            <pc:docMk/>
            <pc:sldMk cId="657769478" sldId="271"/>
            <ac:spMk id="2" creationId="{F905F62B-33EC-CA77-F0A2-A008801DC61D}"/>
          </ac:spMkLst>
        </pc:spChg>
        <pc:spChg chg="mod">
          <ac:chgData name="Paullo Estevam" userId="6a7db5c51fb4b330" providerId="LiveId" clId="{45ACBC25-D423-4DCA-94EA-257A6655DDEA}" dt="2024-11-13T12:27:06.336" v="577"/>
          <ac:spMkLst>
            <pc:docMk/>
            <pc:sldMk cId="657769478" sldId="271"/>
            <ac:spMk id="26" creationId="{2294E588-4ACD-C8B1-C818-A2621DF2446A}"/>
          </ac:spMkLst>
        </pc:spChg>
        <pc:picChg chg="mod">
          <ac:chgData name="Paullo Estevam" userId="6a7db5c51fb4b330" providerId="LiveId" clId="{45ACBC25-D423-4DCA-94EA-257A6655DDEA}" dt="2024-11-14T16:22:55.234" v="982" actId="1036"/>
          <ac:picMkLst>
            <pc:docMk/>
            <pc:sldMk cId="657769478" sldId="271"/>
            <ac:picMk id="7" creationId="{ED873A9C-2E84-9FF1-D682-E3C14602C0D8}"/>
          </ac:picMkLst>
        </pc:picChg>
        <pc:picChg chg="mod">
          <ac:chgData name="Paullo Estevam" userId="6a7db5c51fb4b330" providerId="LiveId" clId="{45ACBC25-D423-4DCA-94EA-257A6655DDEA}" dt="2024-11-14T16:22:55.234" v="982" actId="1036"/>
          <ac:picMkLst>
            <pc:docMk/>
            <pc:sldMk cId="657769478" sldId="271"/>
            <ac:picMk id="9" creationId="{66729901-BAEB-45D5-1772-B04F132A828A}"/>
          </ac:picMkLst>
        </pc:picChg>
        <pc:picChg chg="mod">
          <ac:chgData name="Paullo Estevam" userId="6a7db5c51fb4b330" providerId="LiveId" clId="{45ACBC25-D423-4DCA-94EA-257A6655DDEA}" dt="2024-11-14T16:22:55.234" v="982" actId="1036"/>
          <ac:picMkLst>
            <pc:docMk/>
            <pc:sldMk cId="657769478" sldId="271"/>
            <ac:picMk id="11" creationId="{2DFF6FE6-5FE6-61C6-B89A-5A71DFB4BDD9}"/>
          </ac:picMkLst>
        </pc:picChg>
        <pc:picChg chg="mod">
          <ac:chgData name="Paullo Estevam" userId="6a7db5c51fb4b330" providerId="LiveId" clId="{45ACBC25-D423-4DCA-94EA-257A6655DDEA}" dt="2024-11-14T16:22:55.234" v="982" actId="1036"/>
          <ac:picMkLst>
            <pc:docMk/>
            <pc:sldMk cId="657769478" sldId="271"/>
            <ac:picMk id="13" creationId="{5552EC1A-9138-33BD-C915-6ADE98C4C87E}"/>
          </ac:picMkLst>
        </pc:picChg>
        <pc:picChg chg="mod">
          <ac:chgData name="Paullo Estevam" userId="6a7db5c51fb4b330" providerId="LiveId" clId="{45ACBC25-D423-4DCA-94EA-257A6655DDEA}" dt="2024-11-14T16:22:55.234" v="982" actId="1036"/>
          <ac:picMkLst>
            <pc:docMk/>
            <pc:sldMk cId="657769478" sldId="271"/>
            <ac:picMk id="15" creationId="{092EFB88-C99D-51A7-1074-480416160BC4}"/>
          </ac:picMkLst>
        </pc:picChg>
        <pc:picChg chg="mod">
          <ac:chgData name="Paullo Estevam" userId="6a7db5c51fb4b330" providerId="LiveId" clId="{45ACBC25-D423-4DCA-94EA-257A6655DDEA}" dt="2024-11-14T16:22:55.234" v="982" actId="1036"/>
          <ac:picMkLst>
            <pc:docMk/>
            <pc:sldMk cId="657769478" sldId="271"/>
            <ac:picMk id="17" creationId="{9220F4AB-2B91-E43F-87A7-FE9E42692FA1}"/>
          </ac:picMkLst>
        </pc:picChg>
        <pc:picChg chg="mod">
          <ac:chgData name="Paullo Estevam" userId="6a7db5c51fb4b330" providerId="LiveId" clId="{45ACBC25-D423-4DCA-94EA-257A6655DDEA}" dt="2024-11-14T16:22:55.234" v="982" actId="1036"/>
          <ac:picMkLst>
            <pc:docMk/>
            <pc:sldMk cId="657769478" sldId="271"/>
            <ac:picMk id="19" creationId="{7AE27A82-9405-5228-3750-BAF6D097A844}"/>
          </ac:picMkLst>
        </pc:picChg>
        <pc:picChg chg="mod">
          <ac:chgData name="Paullo Estevam" userId="6a7db5c51fb4b330" providerId="LiveId" clId="{45ACBC25-D423-4DCA-94EA-257A6655DDEA}" dt="2024-11-14T16:22:55.234" v="982" actId="1036"/>
          <ac:picMkLst>
            <pc:docMk/>
            <pc:sldMk cId="657769478" sldId="271"/>
            <ac:picMk id="21" creationId="{79D8E191-61A2-42DD-9488-F606924FF0D4}"/>
          </ac:picMkLst>
        </pc:picChg>
        <pc:picChg chg="mod">
          <ac:chgData name="Paullo Estevam" userId="6a7db5c51fb4b330" providerId="LiveId" clId="{45ACBC25-D423-4DCA-94EA-257A6655DDEA}" dt="2024-11-14T16:22:55.234" v="982" actId="1036"/>
          <ac:picMkLst>
            <pc:docMk/>
            <pc:sldMk cId="657769478" sldId="271"/>
            <ac:picMk id="23" creationId="{7E73EFD1-1562-A8B0-9FD3-6D7F26757AE4}"/>
          </ac:picMkLst>
        </pc:picChg>
        <pc:picChg chg="mod">
          <ac:chgData name="Paullo Estevam" userId="6a7db5c51fb4b330" providerId="LiveId" clId="{45ACBC25-D423-4DCA-94EA-257A6655DDEA}" dt="2024-11-14T16:22:55.234" v="982" actId="1036"/>
          <ac:picMkLst>
            <pc:docMk/>
            <pc:sldMk cId="657769478" sldId="271"/>
            <ac:picMk id="25" creationId="{CC6BD74C-8FF8-8764-72AF-DBAA1E32771E}"/>
          </ac:picMkLst>
        </pc:picChg>
      </pc:sldChg>
      <pc:sldChg chg="modSp mod">
        <pc:chgData name="Paullo Estevam" userId="6a7db5c51fb4b330" providerId="LiveId" clId="{45ACBC25-D423-4DCA-94EA-257A6655DDEA}" dt="2024-11-13T12:27:06.336" v="577"/>
        <pc:sldMkLst>
          <pc:docMk/>
          <pc:sldMk cId="2283759418" sldId="273"/>
        </pc:sldMkLst>
        <pc:spChg chg="mod">
          <ac:chgData name="Paullo Estevam" userId="6a7db5c51fb4b330" providerId="LiveId" clId="{45ACBC25-D423-4DCA-94EA-257A6655DDEA}" dt="2024-11-13T12:27:06.336" v="577"/>
          <ac:spMkLst>
            <pc:docMk/>
            <pc:sldMk cId="2283759418" sldId="273"/>
            <ac:spMk id="3" creationId="{3E936312-2EEB-25F8-886C-2C0C5EE79D21}"/>
          </ac:spMkLst>
        </pc:spChg>
        <pc:spChg chg="mod">
          <ac:chgData name="Paullo Estevam" userId="6a7db5c51fb4b330" providerId="LiveId" clId="{45ACBC25-D423-4DCA-94EA-257A6655DDEA}" dt="2024-11-13T12:18:00.444" v="419" actId="1076"/>
          <ac:spMkLst>
            <pc:docMk/>
            <pc:sldMk cId="2283759418" sldId="273"/>
            <ac:spMk id="6" creationId="{4088FCE8-CA56-7F79-4A27-F87BFB3432A1}"/>
          </ac:spMkLst>
        </pc:spChg>
        <pc:spChg chg="mod">
          <ac:chgData name="Paullo Estevam" userId="6a7db5c51fb4b330" providerId="LiveId" clId="{45ACBC25-D423-4DCA-94EA-257A6655DDEA}" dt="2024-11-13T12:18:21.620" v="433" actId="1076"/>
          <ac:spMkLst>
            <pc:docMk/>
            <pc:sldMk cId="2283759418" sldId="273"/>
            <ac:spMk id="7" creationId="{86D445E6-4D8D-41A2-7F1C-28739682B8B5}"/>
          </ac:spMkLst>
        </pc:spChg>
        <pc:spChg chg="mod">
          <ac:chgData name="Paullo Estevam" userId="6a7db5c51fb4b330" providerId="LiveId" clId="{45ACBC25-D423-4DCA-94EA-257A6655DDEA}" dt="2024-11-13T12:18:16.215" v="432" actId="1035"/>
          <ac:spMkLst>
            <pc:docMk/>
            <pc:sldMk cId="2283759418" sldId="273"/>
            <ac:spMk id="9" creationId="{CBE0EF38-DE30-0971-8BBC-3006F3D6BEB2}"/>
          </ac:spMkLst>
        </pc:spChg>
        <pc:spChg chg="mod">
          <ac:chgData name="Paullo Estevam" userId="6a7db5c51fb4b330" providerId="LiveId" clId="{45ACBC25-D423-4DCA-94EA-257A6655DDEA}" dt="2024-11-13T12:19:41.846" v="444"/>
          <ac:spMkLst>
            <pc:docMk/>
            <pc:sldMk cId="2283759418" sldId="273"/>
            <ac:spMk id="10" creationId="{BD863CCC-42BA-05BE-5153-19BDE113630B}"/>
          </ac:spMkLst>
        </pc:spChg>
        <pc:spChg chg="mod">
          <ac:chgData name="Paullo Estevam" userId="6a7db5c51fb4b330" providerId="LiveId" clId="{45ACBC25-D423-4DCA-94EA-257A6655DDEA}" dt="2024-11-13T12:18:06.686" v="420" actId="1076"/>
          <ac:spMkLst>
            <pc:docMk/>
            <pc:sldMk cId="2283759418" sldId="273"/>
            <ac:spMk id="11" creationId="{D92E52FD-1BBC-7C5D-AB54-CC0A1DA18434}"/>
          </ac:spMkLst>
        </pc:spChg>
      </pc:sldChg>
      <pc:sldChg chg="delSp modSp mod">
        <pc:chgData name="Paullo Estevam" userId="6a7db5c51fb4b330" providerId="LiveId" clId="{45ACBC25-D423-4DCA-94EA-257A6655DDEA}" dt="2024-11-14T16:21:17.030" v="905" actId="14100"/>
        <pc:sldMkLst>
          <pc:docMk/>
          <pc:sldMk cId="4111383003" sldId="274"/>
        </pc:sldMkLst>
        <pc:spChg chg="mod">
          <ac:chgData name="Paullo Estevam" userId="6a7db5c51fb4b330" providerId="LiveId" clId="{45ACBC25-D423-4DCA-94EA-257A6655DDEA}" dt="2024-11-13T12:27:06.336" v="577"/>
          <ac:spMkLst>
            <pc:docMk/>
            <pc:sldMk cId="4111383003" sldId="274"/>
            <ac:spMk id="2" creationId="{6076EA05-7674-FAF4-1F71-4FD7C47B456A}"/>
          </ac:spMkLst>
        </pc:spChg>
        <pc:spChg chg="del">
          <ac:chgData name="Paullo Estevam" userId="6a7db5c51fb4b330" providerId="LiveId" clId="{45ACBC25-D423-4DCA-94EA-257A6655DDEA}" dt="2024-11-13T12:21:14.040" v="458" actId="478"/>
          <ac:spMkLst>
            <pc:docMk/>
            <pc:sldMk cId="4111383003" sldId="274"/>
            <ac:spMk id="3" creationId="{38AFC66C-8554-9B69-85CB-F88B0A717DAE}"/>
          </ac:spMkLst>
        </pc:spChg>
        <pc:spChg chg="mod">
          <ac:chgData name="Paullo Estevam" userId="6a7db5c51fb4b330" providerId="LiveId" clId="{45ACBC25-D423-4DCA-94EA-257A6655DDEA}" dt="2024-11-13T12:40:04.770" v="643" actId="1076"/>
          <ac:spMkLst>
            <pc:docMk/>
            <pc:sldMk cId="4111383003" sldId="274"/>
            <ac:spMk id="16" creationId="{CB76E315-B463-0601-DE00-581F7D541E33}"/>
          </ac:spMkLst>
        </pc:spChg>
        <pc:spChg chg="mod">
          <ac:chgData name="Paullo Estevam" userId="6a7db5c51fb4b330" providerId="LiveId" clId="{45ACBC25-D423-4DCA-94EA-257A6655DDEA}" dt="2024-11-13T12:40:00.357" v="642" actId="1038"/>
          <ac:spMkLst>
            <pc:docMk/>
            <pc:sldMk cId="4111383003" sldId="274"/>
            <ac:spMk id="21" creationId="{619BD4D5-5D8C-5E61-7AD9-7FF5500F668C}"/>
          </ac:spMkLst>
        </pc:spChg>
        <pc:spChg chg="mod">
          <ac:chgData name="Paullo Estevam" userId="6a7db5c51fb4b330" providerId="LiveId" clId="{45ACBC25-D423-4DCA-94EA-257A6655DDEA}" dt="2024-11-13T12:40:00.357" v="642" actId="1038"/>
          <ac:spMkLst>
            <pc:docMk/>
            <pc:sldMk cId="4111383003" sldId="274"/>
            <ac:spMk id="22" creationId="{B0C6CE43-7DB7-83FD-1860-9AB46D6A2C77}"/>
          </ac:spMkLst>
        </pc:spChg>
        <pc:spChg chg="mod">
          <ac:chgData name="Paullo Estevam" userId="6a7db5c51fb4b330" providerId="LiveId" clId="{45ACBC25-D423-4DCA-94EA-257A6655DDEA}" dt="2024-11-13T12:40:00.357" v="642" actId="1038"/>
          <ac:spMkLst>
            <pc:docMk/>
            <pc:sldMk cId="4111383003" sldId="274"/>
            <ac:spMk id="23" creationId="{06F3C3EE-FBE8-2C76-2545-F9DF78551082}"/>
          </ac:spMkLst>
        </pc:spChg>
        <pc:spChg chg="mod">
          <ac:chgData name="Paullo Estevam" userId="6a7db5c51fb4b330" providerId="LiveId" clId="{45ACBC25-D423-4DCA-94EA-257A6655DDEA}" dt="2024-11-13T12:27:06.336" v="577"/>
          <ac:spMkLst>
            <pc:docMk/>
            <pc:sldMk cId="4111383003" sldId="274"/>
            <ac:spMk id="25" creationId="{B09AB94A-330F-C7A4-8D1E-392B4381E6E8}"/>
          </ac:spMkLst>
        </pc:spChg>
        <pc:picChg chg="mod">
          <ac:chgData name="Paullo Estevam" userId="6a7db5c51fb4b330" providerId="LiveId" clId="{45ACBC25-D423-4DCA-94EA-257A6655DDEA}" dt="2024-11-14T16:21:17.030" v="905" actId="14100"/>
          <ac:picMkLst>
            <pc:docMk/>
            <pc:sldMk cId="4111383003" sldId="274"/>
            <ac:picMk id="5124" creationId="{3C972C71-09BC-7CF0-C667-9005E251BCA3}"/>
          </ac:picMkLst>
        </pc:picChg>
      </pc:sldChg>
      <pc:sldChg chg="modSp mod">
        <pc:chgData name="Paullo Estevam" userId="6a7db5c51fb4b330" providerId="LiveId" clId="{45ACBC25-D423-4DCA-94EA-257A6655DDEA}" dt="2024-11-14T16:22:06.640" v="923" actId="1076"/>
        <pc:sldMkLst>
          <pc:docMk/>
          <pc:sldMk cId="3886277805" sldId="275"/>
        </pc:sldMkLst>
        <pc:spChg chg="mod">
          <ac:chgData name="Paullo Estevam" userId="6a7db5c51fb4b330" providerId="LiveId" clId="{45ACBC25-D423-4DCA-94EA-257A6655DDEA}" dt="2024-11-13T12:27:06.336" v="577"/>
          <ac:spMkLst>
            <pc:docMk/>
            <pc:sldMk cId="3886277805" sldId="275"/>
            <ac:spMk id="2" creationId="{CD5CB25B-3669-798D-B901-3D02E2DBB366}"/>
          </ac:spMkLst>
        </pc:spChg>
        <pc:spChg chg="mod">
          <ac:chgData name="Paullo Estevam" userId="6a7db5c51fb4b330" providerId="LiveId" clId="{45ACBC25-D423-4DCA-94EA-257A6655DDEA}" dt="2024-11-13T12:27:06.336" v="577"/>
          <ac:spMkLst>
            <pc:docMk/>
            <pc:sldMk cId="3886277805" sldId="275"/>
            <ac:spMk id="3" creationId="{6AB402E3-3F25-6CCD-4087-5189556DD41F}"/>
          </ac:spMkLst>
        </pc:spChg>
        <pc:picChg chg="mod">
          <ac:chgData name="Paullo Estevam" userId="6a7db5c51fb4b330" providerId="LiveId" clId="{45ACBC25-D423-4DCA-94EA-257A6655DDEA}" dt="2024-11-13T12:25:11.212" v="541" actId="1076"/>
          <ac:picMkLst>
            <pc:docMk/>
            <pc:sldMk cId="3886277805" sldId="275"/>
            <ac:picMk id="7" creationId="{8B06A601-81C2-6473-7E99-ABCBC99CC4E3}"/>
          </ac:picMkLst>
        </pc:picChg>
        <pc:picChg chg="mod">
          <ac:chgData name="Paullo Estevam" userId="6a7db5c51fb4b330" providerId="LiveId" clId="{45ACBC25-D423-4DCA-94EA-257A6655DDEA}" dt="2024-11-14T16:22:06.640" v="923" actId="1076"/>
          <ac:picMkLst>
            <pc:docMk/>
            <pc:sldMk cId="3886277805" sldId="275"/>
            <ac:picMk id="5122" creationId="{F585A421-D566-9617-E1E4-39328F3C28E7}"/>
          </ac:picMkLst>
        </pc:picChg>
      </pc:sldChg>
      <pc:sldChg chg="addSp delSp modSp mod">
        <pc:chgData name="Paullo Estevam" userId="6a7db5c51fb4b330" providerId="LiveId" clId="{45ACBC25-D423-4DCA-94EA-257A6655DDEA}" dt="2024-11-14T16:21:31.194" v="917" actId="1036"/>
        <pc:sldMkLst>
          <pc:docMk/>
          <pc:sldMk cId="3650863722" sldId="276"/>
        </pc:sldMkLst>
        <pc:spChg chg="del mod">
          <ac:chgData name="Paullo Estevam" userId="6a7db5c51fb4b330" providerId="LiveId" clId="{45ACBC25-D423-4DCA-94EA-257A6655DDEA}" dt="2024-11-13T12:21:41.440" v="491" actId="478"/>
          <ac:spMkLst>
            <pc:docMk/>
            <pc:sldMk cId="3650863722" sldId="276"/>
            <ac:spMk id="2" creationId="{BA43EBDC-0BA9-9719-4B18-7745A3EC0867}"/>
          </ac:spMkLst>
        </pc:spChg>
        <pc:spChg chg="mod">
          <ac:chgData name="Paullo Estevam" userId="6a7db5c51fb4b330" providerId="LiveId" clId="{45ACBC25-D423-4DCA-94EA-257A6655DDEA}" dt="2024-11-14T16:21:31.194" v="917" actId="1036"/>
          <ac:spMkLst>
            <pc:docMk/>
            <pc:sldMk cId="3650863722" sldId="276"/>
            <ac:spMk id="3" creationId="{563E510D-DB19-945F-6C39-63208B678F3F}"/>
          </ac:spMkLst>
        </pc:spChg>
        <pc:spChg chg="mod">
          <ac:chgData name="Paullo Estevam" userId="6a7db5c51fb4b330" providerId="LiveId" clId="{45ACBC25-D423-4DCA-94EA-257A6655DDEA}" dt="2024-11-13T12:27:06.336" v="577"/>
          <ac:spMkLst>
            <pc:docMk/>
            <pc:sldMk cId="3650863722" sldId="276"/>
            <ac:spMk id="4" creationId="{0D1ADBBE-255E-2E5C-66A3-24707294E213}"/>
          </ac:spMkLst>
        </pc:spChg>
        <pc:spChg chg="add mod">
          <ac:chgData name="Paullo Estevam" userId="6a7db5c51fb4b330" providerId="LiveId" clId="{45ACBC25-D423-4DCA-94EA-257A6655DDEA}" dt="2024-11-13T12:27:06.336" v="577"/>
          <ac:spMkLst>
            <pc:docMk/>
            <pc:sldMk cId="3650863722" sldId="276"/>
            <ac:spMk id="6" creationId="{D4002729-D735-DFEA-3D24-A77C610CED47}"/>
          </ac:spMkLst>
        </pc:spChg>
        <pc:picChg chg="mod">
          <ac:chgData name="Paullo Estevam" userId="6a7db5c51fb4b330" providerId="LiveId" clId="{45ACBC25-D423-4DCA-94EA-257A6655DDEA}" dt="2024-11-14T16:21:25.007" v="908" actId="14100"/>
          <ac:picMkLst>
            <pc:docMk/>
            <pc:sldMk cId="3650863722" sldId="276"/>
            <ac:picMk id="8194" creationId="{AE880330-13D3-BF87-7287-844D4A11EF59}"/>
          </ac:picMkLst>
        </pc:picChg>
      </pc:sldChg>
      <pc:sldChg chg="modSp mod">
        <pc:chgData name="Paullo Estevam" userId="6a7db5c51fb4b330" providerId="LiveId" clId="{45ACBC25-D423-4DCA-94EA-257A6655DDEA}" dt="2024-11-13T12:27:06.336" v="577"/>
        <pc:sldMkLst>
          <pc:docMk/>
          <pc:sldMk cId="1445619718" sldId="277"/>
        </pc:sldMkLst>
        <pc:spChg chg="mod">
          <ac:chgData name="Paullo Estevam" userId="6a7db5c51fb4b330" providerId="LiveId" clId="{45ACBC25-D423-4DCA-94EA-257A6655DDEA}" dt="2024-11-13T12:27:06.336" v="577"/>
          <ac:spMkLst>
            <pc:docMk/>
            <pc:sldMk cId="1445619718" sldId="277"/>
            <ac:spMk id="2" creationId="{9D473D39-BFAD-3E0C-EA67-0278A625C849}"/>
          </ac:spMkLst>
        </pc:spChg>
        <pc:spChg chg="mod">
          <ac:chgData name="Paullo Estevam" userId="6a7db5c51fb4b330" providerId="LiveId" clId="{45ACBC25-D423-4DCA-94EA-257A6655DDEA}" dt="2024-11-13T12:16:05.356" v="403" actId="1076"/>
          <ac:spMkLst>
            <pc:docMk/>
            <pc:sldMk cId="1445619718" sldId="277"/>
            <ac:spMk id="4" creationId="{D22E7AE6-C63F-643B-88C0-8B844F072359}"/>
          </ac:spMkLst>
        </pc:spChg>
        <pc:spChg chg="mod">
          <ac:chgData name="Paullo Estevam" userId="6a7db5c51fb4b330" providerId="LiveId" clId="{45ACBC25-D423-4DCA-94EA-257A6655DDEA}" dt="2024-11-13T12:27:06.336" v="577"/>
          <ac:spMkLst>
            <pc:docMk/>
            <pc:sldMk cId="1445619718" sldId="277"/>
            <ac:spMk id="5" creationId="{9A9A4B56-5585-4606-8C77-B9A48D136E82}"/>
          </ac:spMkLst>
        </pc:spChg>
        <pc:picChg chg="mod">
          <ac:chgData name="Paullo Estevam" userId="6a7db5c51fb4b330" providerId="LiveId" clId="{45ACBC25-D423-4DCA-94EA-257A6655DDEA}" dt="2024-11-13T12:16:00.560" v="402" actId="1076"/>
          <ac:picMkLst>
            <pc:docMk/>
            <pc:sldMk cId="1445619718" sldId="277"/>
            <ac:picMk id="1026" creationId="{751406B4-BDFB-2221-A4B4-ED98D2ED234D}"/>
          </ac:picMkLst>
        </pc:picChg>
      </pc:sldChg>
      <pc:sldChg chg="addSp delSp modSp mod">
        <pc:chgData name="Paullo Estevam" userId="6a7db5c51fb4b330" providerId="LiveId" clId="{45ACBC25-D423-4DCA-94EA-257A6655DDEA}" dt="2024-11-14T16:20:08.832" v="894" actId="27636"/>
        <pc:sldMkLst>
          <pc:docMk/>
          <pc:sldMk cId="1841180361" sldId="278"/>
        </pc:sldMkLst>
        <pc:spChg chg="mod">
          <ac:chgData name="Paullo Estevam" userId="6a7db5c51fb4b330" providerId="LiveId" clId="{45ACBC25-D423-4DCA-94EA-257A6655DDEA}" dt="2024-11-14T16:20:01.831" v="890" actId="1076"/>
          <ac:spMkLst>
            <pc:docMk/>
            <pc:sldMk cId="1841180361" sldId="278"/>
            <ac:spMk id="2" creationId="{085950A0-6591-76A8-7816-E6801AAB4904}"/>
          </ac:spMkLst>
        </pc:spChg>
        <pc:spChg chg="mod">
          <ac:chgData name="Paullo Estevam" userId="6a7db5c51fb4b330" providerId="LiveId" clId="{45ACBC25-D423-4DCA-94EA-257A6655DDEA}" dt="2024-11-13T12:27:06.336" v="577"/>
          <ac:spMkLst>
            <pc:docMk/>
            <pc:sldMk cId="1841180361" sldId="278"/>
            <ac:spMk id="3" creationId="{6EE63A37-CC2E-BB72-1EB3-DDD9E9297504}"/>
          </ac:spMkLst>
        </pc:spChg>
        <pc:spChg chg="mod">
          <ac:chgData name="Paullo Estevam" userId="6a7db5c51fb4b330" providerId="LiveId" clId="{45ACBC25-D423-4DCA-94EA-257A6655DDEA}" dt="2024-11-14T16:20:08.832" v="894" actId="27636"/>
          <ac:spMkLst>
            <pc:docMk/>
            <pc:sldMk cId="1841180361" sldId="278"/>
            <ac:spMk id="7" creationId="{CF19173B-E839-9A30-A6CD-DC2C41C39078}"/>
          </ac:spMkLst>
        </pc:spChg>
        <pc:picChg chg="add del mod ord">
          <ac:chgData name="Paullo Estevam" userId="6a7db5c51fb4b330" providerId="LiveId" clId="{45ACBC25-D423-4DCA-94EA-257A6655DDEA}" dt="2024-11-14T16:19:52.062" v="888" actId="478"/>
          <ac:picMkLst>
            <pc:docMk/>
            <pc:sldMk cId="1841180361" sldId="278"/>
            <ac:picMk id="5" creationId="{9F3FDBC8-4DA8-A2E3-8A62-DD0950E0140B}"/>
          </ac:picMkLst>
        </pc:picChg>
      </pc:sldChg>
      <pc:sldChg chg="addSp delSp modSp mod">
        <pc:chgData name="Paullo Estevam" userId="6a7db5c51fb4b330" providerId="LiveId" clId="{45ACBC25-D423-4DCA-94EA-257A6655DDEA}" dt="2024-11-14T16:21:51.178" v="920" actId="1076"/>
        <pc:sldMkLst>
          <pc:docMk/>
          <pc:sldMk cId="3088484630" sldId="279"/>
        </pc:sldMkLst>
        <pc:spChg chg="add del mod">
          <ac:chgData name="Paullo Estevam" userId="6a7db5c51fb4b330" providerId="LiveId" clId="{45ACBC25-D423-4DCA-94EA-257A6655DDEA}" dt="2024-11-13T12:24:23.316" v="525" actId="478"/>
          <ac:spMkLst>
            <pc:docMk/>
            <pc:sldMk cId="3088484630" sldId="279"/>
            <ac:spMk id="3" creationId="{C2C34F59-53BA-A39F-D0A3-C5AF60590E1D}"/>
          </ac:spMkLst>
        </pc:spChg>
        <pc:spChg chg="add del mod">
          <ac:chgData name="Paullo Estevam" userId="6a7db5c51fb4b330" providerId="LiveId" clId="{45ACBC25-D423-4DCA-94EA-257A6655DDEA}" dt="2024-11-13T12:27:06.336" v="577"/>
          <ac:spMkLst>
            <pc:docMk/>
            <pc:sldMk cId="3088484630" sldId="279"/>
            <ac:spMk id="9" creationId="{69B403F6-B552-0C2F-CA9E-9B2C09874272}"/>
          </ac:spMkLst>
        </pc:spChg>
        <pc:spChg chg="mod">
          <ac:chgData name="Paullo Estevam" userId="6a7db5c51fb4b330" providerId="LiveId" clId="{45ACBC25-D423-4DCA-94EA-257A6655DDEA}" dt="2024-11-13T12:27:06.336" v="577"/>
          <ac:spMkLst>
            <pc:docMk/>
            <pc:sldMk cId="3088484630" sldId="279"/>
            <ac:spMk id="10" creationId="{103587C7-FC6B-06C6-3BB7-3204BB9DDC1C}"/>
          </ac:spMkLst>
        </pc:spChg>
        <pc:picChg chg="mod">
          <ac:chgData name="Paullo Estevam" userId="6a7db5c51fb4b330" providerId="LiveId" clId="{45ACBC25-D423-4DCA-94EA-257A6655DDEA}" dt="2024-11-14T16:21:51.178" v="920" actId="1076"/>
          <ac:picMkLst>
            <pc:docMk/>
            <pc:sldMk cId="3088484630" sldId="279"/>
            <ac:picMk id="6" creationId="{2EC72B73-3D42-7001-B30B-2C2B73B61341}"/>
          </ac:picMkLst>
        </pc:picChg>
        <pc:picChg chg="mod">
          <ac:chgData name="Paullo Estevam" userId="6a7db5c51fb4b330" providerId="LiveId" clId="{45ACBC25-D423-4DCA-94EA-257A6655DDEA}" dt="2024-11-13T12:24:36.638" v="534" actId="1076"/>
          <ac:picMkLst>
            <pc:docMk/>
            <pc:sldMk cId="3088484630" sldId="279"/>
            <ac:picMk id="2050" creationId="{93DF4574-600B-197A-B3D8-7C251BA38612}"/>
          </ac:picMkLst>
        </pc:picChg>
        <pc:picChg chg="mod">
          <ac:chgData name="Paullo Estevam" userId="6a7db5c51fb4b330" providerId="LiveId" clId="{45ACBC25-D423-4DCA-94EA-257A6655DDEA}" dt="2024-11-13T12:24:35.747" v="533" actId="1076"/>
          <ac:picMkLst>
            <pc:docMk/>
            <pc:sldMk cId="3088484630" sldId="279"/>
            <ac:picMk id="6146" creationId="{AEBF4162-9941-2F38-6BDB-E46159220EA3}"/>
          </ac:picMkLst>
        </pc:picChg>
        <pc:picChg chg="mod">
          <ac:chgData name="Paullo Estevam" userId="6a7db5c51fb4b330" providerId="LiveId" clId="{45ACBC25-D423-4DCA-94EA-257A6655DDEA}" dt="2024-11-13T12:24:34.627" v="532" actId="1076"/>
          <ac:picMkLst>
            <pc:docMk/>
            <pc:sldMk cId="3088484630" sldId="279"/>
            <ac:picMk id="6148" creationId="{BCCA9A9A-6D53-22A7-C799-A0132AF1BD34}"/>
          </ac:picMkLst>
        </pc:picChg>
      </pc:sldChg>
      <pc:sldChg chg="modSp mod">
        <pc:chgData name="Paullo Estevam" userId="6a7db5c51fb4b330" providerId="LiveId" clId="{45ACBC25-D423-4DCA-94EA-257A6655DDEA}" dt="2024-11-14T16:21:56.845" v="921" actId="1076"/>
        <pc:sldMkLst>
          <pc:docMk/>
          <pc:sldMk cId="1253586616" sldId="280"/>
        </pc:sldMkLst>
        <pc:spChg chg="mod">
          <ac:chgData name="Paullo Estevam" userId="6a7db5c51fb4b330" providerId="LiveId" clId="{45ACBC25-D423-4DCA-94EA-257A6655DDEA}" dt="2024-11-13T12:27:06.336" v="577"/>
          <ac:spMkLst>
            <pc:docMk/>
            <pc:sldMk cId="1253586616" sldId="280"/>
            <ac:spMk id="9" creationId="{69B403F6-B552-0C2F-CA9E-9B2C09874272}"/>
          </ac:spMkLst>
        </pc:spChg>
        <pc:spChg chg="mod">
          <ac:chgData name="Paullo Estevam" userId="6a7db5c51fb4b330" providerId="LiveId" clId="{45ACBC25-D423-4DCA-94EA-257A6655DDEA}" dt="2024-11-13T12:27:06.336" v="577"/>
          <ac:spMkLst>
            <pc:docMk/>
            <pc:sldMk cId="1253586616" sldId="280"/>
            <ac:spMk id="14" creationId="{4199D458-1630-2B7A-5CBD-8ECA151CC107}"/>
          </ac:spMkLst>
        </pc:spChg>
        <pc:grpChg chg="mod">
          <ac:chgData name="Paullo Estevam" userId="6a7db5c51fb4b330" providerId="LiveId" clId="{45ACBC25-D423-4DCA-94EA-257A6655DDEA}" dt="2024-11-14T16:21:56.845" v="921" actId="1076"/>
          <ac:grpSpMkLst>
            <pc:docMk/>
            <pc:sldMk cId="1253586616" sldId="280"/>
            <ac:grpSpMk id="13" creationId="{693C05B6-1B06-E617-7E93-304E0EFF3AE1}"/>
          </ac:grpSpMkLst>
        </pc:grpChg>
      </pc:sldChg>
      <pc:sldChg chg="modSp mod">
        <pc:chgData name="Paullo Estevam" userId="6a7db5c51fb4b330" providerId="LiveId" clId="{45ACBC25-D423-4DCA-94EA-257A6655DDEA}" dt="2024-11-13T12:27:06.336" v="577"/>
        <pc:sldMkLst>
          <pc:docMk/>
          <pc:sldMk cId="3700189217" sldId="281"/>
        </pc:sldMkLst>
        <pc:spChg chg="mod">
          <ac:chgData name="Paullo Estevam" userId="6a7db5c51fb4b330" providerId="LiveId" clId="{45ACBC25-D423-4DCA-94EA-257A6655DDEA}" dt="2024-11-13T12:27:06.336" v="577"/>
          <ac:spMkLst>
            <pc:docMk/>
            <pc:sldMk cId="3700189217" sldId="281"/>
            <ac:spMk id="2" creationId="{BE317D3B-8442-5C50-5795-8B611FCAEB28}"/>
          </ac:spMkLst>
        </pc:spChg>
        <pc:spChg chg="mod">
          <ac:chgData name="Paullo Estevam" userId="6a7db5c51fb4b330" providerId="LiveId" clId="{45ACBC25-D423-4DCA-94EA-257A6655DDEA}" dt="2024-11-13T12:10:51.126" v="133" actId="27636"/>
          <ac:spMkLst>
            <pc:docMk/>
            <pc:sldMk cId="3700189217" sldId="281"/>
            <ac:spMk id="3" creationId="{4CC94CD3-286B-3D58-DDCA-23A68FF25E01}"/>
          </ac:spMkLst>
        </pc:spChg>
        <pc:spChg chg="mod">
          <ac:chgData name="Paullo Estevam" userId="6a7db5c51fb4b330" providerId="LiveId" clId="{45ACBC25-D423-4DCA-94EA-257A6655DDEA}" dt="2024-11-13T12:13:40.631" v="333" actId="27636"/>
          <ac:spMkLst>
            <pc:docMk/>
            <pc:sldMk cId="3700189217" sldId="281"/>
            <ac:spMk id="4" creationId="{9FE13B5D-309E-B3D4-118C-6F3098F6815E}"/>
          </ac:spMkLst>
        </pc:spChg>
        <pc:spChg chg="mod">
          <ac:chgData name="Paullo Estevam" userId="6a7db5c51fb4b330" providerId="LiveId" clId="{45ACBC25-D423-4DCA-94EA-257A6655DDEA}" dt="2024-11-13T12:27:06.336" v="577"/>
          <ac:spMkLst>
            <pc:docMk/>
            <pc:sldMk cId="3700189217" sldId="281"/>
            <ac:spMk id="6" creationId="{07E1B9AC-26D0-66BF-A9BE-AA9F23853D0D}"/>
          </ac:spMkLst>
        </pc:spChg>
      </pc:sldChg>
      <pc:sldChg chg="modSp mod">
        <pc:chgData name="Paullo Estevam" userId="6a7db5c51fb4b330" providerId="LiveId" clId="{45ACBC25-D423-4DCA-94EA-257A6655DDEA}" dt="2024-11-13T12:27:06.336" v="577"/>
        <pc:sldMkLst>
          <pc:docMk/>
          <pc:sldMk cId="574822534" sldId="282"/>
        </pc:sldMkLst>
        <pc:spChg chg="mod">
          <ac:chgData name="Paullo Estevam" userId="6a7db5c51fb4b330" providerId="LiveId" clId="{45ACBC25-D423-4DCA-94EA-257A6655DDEA}" dt="2024-11-13T12:27:06.336" v="577"/>
          <ac:spMkLst>
            <pc:docMk/>
            <pc:sldMk cId="574822534" sldId="282"/>
            <ac:spMk id="2" creationId="{085950A0-6591-76A8-7816-E6801AAB4904}"/>
          </ac:spMkLst>
        </pc:spChg>
        <pc:spChg chg="mod">
          <ac:chgData name="Paullo Estevam" userId="6a7db5c51fb4b330" providerId="LiveId" clId="{45ACBC25-D423-4DCA-94EA-257A6655DDEA}" dt="2024-11-13T12:27:06.336" v="577"/>
          <ac:spMkLst>
            <pc:docMk/>
            <pc:sldMk cId="574822534" sldId="282"/>
            <ac:spMk id="3" creationId="{6EE63A37-CC2E-BB72-1EB3-DDD9E9297504}"/>
          </ac:spMkLst>
        </pc:spChg>
        <pc:spChg chg="mod">
          <ac:chgData name="Paullo Estevam" userId="6a7db5c51fb4b330" providerId="LiveId" clId="{45ACBC25-D423-4DCA-94EA-257A6655DDEA}" dt="2024-11-13T12:15:15.063" v="398" actId="108"/>
          <ac:spMkLst>
            <pc:docMk/>
            <pc:sldMk cId="574822534" sldId="282"/>
            <ac:spMk id="7" creationId="{CF19173B-E839-9A30-A6CD-DC2C41C39078}"/>
          </ac:spMkLst>
        </pc:spChg>
        <pc:picChg chg="mod">
          <ac:chgData name="Paullo Estevam" userId="6a7db5c51fb4b330" providerId="LiveId" clId="{45ACBC25-D423-4DCA-94EA-257A6655DDEA}" dt="2024-11-13T12:14:36.553" v="390" actId="1036"/>
          <ac:picMkLst>
            <pc:docMk/>
            <pc:sldMk cId="574822534" sldId="282"/>
            <ac:picMk id="2050" creationId="{401EA0B4-B948-9CD8-C875-CC6AFD5D0E67}"/>
          </ac:picMkLst>
        </pc:picChg>
        <pc:picChg chg="mod">
          <ac:chgData name="Paullo Estevam" userId="6a7db5c51fb4b330" providerId="LiveId" clId="{45ACBC25-D423-4DCA-94EA-257A6655DDEA}" dt="2024-11-13T12:14:36.553" v="390" actId="1036"/>
          <ac:picMkLst>
            <pc:docMk/>
            <pc:sldMk cId="574822534" sldId="282"/>
            <ac:picMk id="2056" creationId="{8384B2E6-E0C9-FA33-8D15-CA7533405733}"/>
          </ac:picMkLst>
        </pc:picChg>
        <pc:picChg chg="mod">
          <ac:chgData name="Paullo Estevam" userId="6a7db5c51fb4b330" providerId="LiveId" clId="{45ACBC25-D423-4DCA-94EA-257A6655DDEA}" dt="2024-11-13T12:14:36.553" v="390" actId="1036"/>
          <ac:picMkLst>
            <pc:docMk/>
            <pc:sldMk cId="574822534" sldId="282"/>
            <ac:picMk id="2058" creationId="{4872EE2D-EBDC-6627-9CAE-57E1D067ED0E}"/>
          </ac:picMkLst>
        </pc:picChg>
      </pc:sldChg>
      <pc:sldChg chg="addSp delSp modSp mod">
        <pc:chgData name="Paullo Estevam" userId="6a7db5c51fb4b330" providerId="LiveId" clId="{45ACBC25-D423-4DCA-94EA-257A6655DDEA}" dt="2024-11-13T12:27:06.336" v="577"/>
        <pc:sldMkLst>
          <pc:docMk/>
          <pc:sldMk cId="1134790476" sldId="284"/>
        </pc:sldMkLst>
        <pc:spChg chg="del mod">
          <ac:chgData name="Paullo Estevam" userId="6a7db5c51fb4b330" providerId="LiveId" clId="{45ACBC25-D423-4DCA-94EA-257A6655DDEA}" dt="2024-11-13T12:23:12.898" v="505" actId="478"/>
          <ac:spMkLst>
            <pc:docMk/>
            <pc:sldMk cId="1134790476" sldId="284"/>
            <ac:spMk id="2" creationId="{BA43EBDC-0BA9-9719-4B18-7745A3EC0867}"/>
          </ac:spMkLst>
        </pc:spChg>
        <pc:spChg chg="mod">
          <ac:chgData name="Paullo Estevam" userId="6a7db5c51fb4b330" providerId="LiveId" clId="{45ACBC25-D423-4DCA-94EA-257A6655DDEA}" dt="2024-11-13T12:27:06.336" v="577"/>
          <ac:spMkLst>
            <pc:docMk/>
            <pc:sldMk cId="1134790476" sldId="284"/>
            <ac:spMk id="4" creationId="{0D1ADBBE-255E-2E5C-66A3-24707294E213}"/>
          </ac:spMkLst>
        </pc:spChg>
        <pc:spChg chg="add del mod">
          <ac:chgData name="Paullo Estevam" userId="6a7db5c51fb4b330" providerId="LiveId" clId="{45ACBC25-D423-4DCA-94EA-257A6655DDEA}" dt="2024-11-13T12:23:40.556" v="513" actId="478"/>
          <ac:spMkLst>
            <pc:docMk/>
            <pc:sldMk cId="1134790476" sldId="284"/>
            <ac:spMk id="5" creationId="{D5AB748B-6C9D-2FF7-48E5-ADCB31AB91CA}"/>
          </ac:spMkLst>
        </pc:spChg>
        <pc:picChg chg="add del mod">
          <ac:chgData name="Paullo Estevam" userId="6a7db5c51fb4b330" providerId="LiveId" clId="{45ACBC25-D423-4DCA-94EA-257A6655DDEA}" dt="2024-11-13T12:23:36.609" v="512" actId="14100"/>
          <ac:picMkLst>
            <pc:docMk/>
            <pc:sldMk cId="1134790476" sldId="284"/>
            <ac:picMk id="10" creationId="{98DF3A3E-BB44-97FF-7AE9-BD064CD24139}"/>
          </ac:picMkLst>
        </pc:picChg>
      </pc:sldChg>
      <pc:sldChg chg="delSp modSp mod">
        <pc:chgData name="Paullo Estevam" userId="6a7db5c51fb4b330" providerId="LiveId" clId="{45ACBC25-D423-4DCA-94EA-257A6655DDEA}" dt="2024-11-13T12:27:06.336" v="577"/>
        <pc:sldMkLst>
          <pc:docMk/>
          <pc:sldMk cId="267124703" sldId="285"/>
        </pc:sldMkLst>
        <pc:spChg chg="mod">
          <ac:chgData name="Paullo Estevam" userId="6a7db5c51fb4b330" providerId="LiveId" clId="{45ACBC25-D423-4DCA-94EA-257A6655DDEA}" dt="2024-11-13T12:27:06.336" v="577"/>
          <ac:spMkLst>
            <pc:docMk/>
            <pc:sldMk cId="267124703" sldId="285"/>
            <ac:spMk id="4" creationId="{0D1ADBBE-255E-2E5C-66A3-24707294E213}"/>
          </ac:spMkLst>
        </pc:spChg>
        <pc:spChg chg="del mod">
          <ac:chgData name="Paullo Estevam" userId="6a7db5c51fb4b330" providerId="LiveId" clId="{45ACBC25-D423-4DCA-94EA-257A6655DDEA}" dt="2024-11-13T12:23:46.406" v="514" actId="478"/>
          <ac:spMkLst>
            <pc:docMk/>
            <pc:sldMk cId="267124703" sldId="285"/>
            <ac:spMk id="6" creationId="{551745F1-12B5-131D-3E71-555041A3D65A}"/>
          </ac:spMkLst>
        </pc:spChg>
        <pc:picChg chg="mod">
          <ac:chgData name="Paullo Estevam" userId="6a7db5c51fb4b330" providerId="LiveId" clId="{45ACBC25-D423-4DCA-94EA-257A6655DDEA}" dt="2024-11-13T12:23:52.016" v="516" actId="14100"/>
          <ac:picMkLst>
            <pc:docMk/>
            <pc:sldMk cId="267124703" sldId="285"/>
            <ac:picMk id="12" creationId="{53778191-52F4-BDCC-5E00-76EE91F2B880}"/>
          </ac:picMkLst>
        </pc:picChg>
      </pc:sldChg>
      <pc:sldChg chg="addSp delSp modSp mod">
        <pc:chgData name="Paullo Estevam" userId="6a7db5c51fb4b330" providerId="LiveId" clId="{45ACBC25-D423-4DCA-94EA-257A6655DDEA}" dt="2024-11-14T16:21:07.894" v="903" actId="14100"/>
        <pc:sldMkLst>
          <pc:docMk/>
          <pc:sldMk cId="1407811282" sldId="286"/>
        </pc:sldMkLst>
        <pc:spChg chg="mod">
          <ac:chgData name="Paullo Estevam" userId="6a7db5c51fb4b330" providerId="LiveId" clId="{45ACBC25-D423-4DCA-94EA-257A6655DDEA}" dt="2024-11-13T12:27:06.336" v="577"/>
          <ac:spMkLst>
            <pc:docMk/>
            <pc:sldMk cId="1407811282" sldId="286"/>
            <ac:spMk id="3" creationId="{3E936312-2EEB-25F8-886C-2C0C5EE79D21}"/>
          </ac:spMkLst>
        </pc:spChg>
        <pc:spChg chg="add mod">
          <ac:chgData name="Paullo Estevam" userId="6a7db5c51fb4b330" providerId="LiveId" clId="{45ACBC25-D423-4DCA-94EA-257A6655DDEA}" dt="2024-11-13T12:19:13.528" v="438"/>
          <ac:spMkLst>
            <pc:docMk/>
            <pc:sldMk cId="1407811282" sldId="286"/>
            <ac:spMk id="5" creationId="{008BAE53-3477-AF04-0C3A-C89FC1AF6A41}"/>
          </ac:spMkLst>
        </pc:spChg>
        <pc:spChg chg="del mod">
          <ac:chgData name="Paullo Estevam" userId="6a7db5c51fb4b330" providerId="LiveId" clId="{45ACBC25-D423-4DCA-94EA-257A6655DDEA}" dt="2024-11-13T12:19:18.432" v="440" actId="478"/>
          <ac:spMkLst>
            <pc:docMk/>
            <pc:sldMk cId="1407811282" sldId="286"/>
            <ac:spMk id="6" creationId="{4088FCE8-CA56-7F79-4A27-F87BFB3432A1}"/>
          </ac:spMkLst>
        </pc:spChg>
        <pc:spChg chg="add del mod">
          <ac:chgData name="Paullo Estevam" userId="6a7db5c51fb4b330" providerId="LiveId" clId="{45ACBC25-D423-4DCA-94EA-257A6655DDEA}" dt="2024-11-13T12:19:30.242" v="442" actId="478"/>
          <ac:spMkLst>
            <pc:docMk/>
            <pc:sldMk cId="1407811282" sldId="286"/>
            <ac:spMk id="9" creationId="{9A5186D8-6A2E-DB54-0162-D187F7B764C3}"/>
          </ac:spMkLst>
        </pc:spChg>
        <pc:picChg chg="mod">
          <ac:chgData name="Paullo Estevam" userId="6a7db5c51fb4b330" providerId="LiveId" clId="{45ACBC25-D423-4DCA-94EA-257A6655DDEA}" dt="2024-11-14T16:21:07.894" v="903" actId="14100"/>
          <ac:picMkLst>
            <pc:docMk/>
            <pc:sldMk cId="1407811282" sldId="286"/>
            <ac:picMk id="8" creationId="{87016D20-62BA-F5EA-31AA-83BA85C5598A}"/>
          </ac:picMkLst>
        </pc:picChg>
      </pc:sldChg>
      <pc:sldChg chg="modSp mod modAnim">
        <pc:chgData name="Paullo Estevam" userId="6a7db5c51fb4b330" providerId="LiveId" clId="{45ACBC25-D423-4DCA-94EA-257A6655DDEA}" dt="2024-11-14T16:27:07.443" v="983"/>
        <pc:sldMkLst>
          <pc:docMk/>
          <pc:sldMk cId="1223052657" sldId="289"/>
        </pc:sldMkLst>
        <pc:spChg chg="mod">
          <ac:chgData name="Paullo Estevam" userId="6a7db5c51fb4b330" providerId="LiveId" clId="{45ACBC25-D423-4DCA-94EA-257A6655DDEA}" dt="2024-11-13T12:27:06.336" v="577"/>
          <ac:spMkLst>
            <pc:docMk/>
            <pc:sldMk cId="1223052657" sldId="289"/>
            <ac:spMk id="2" creationId="{085950A0-6591-76A8-7816-E6801AAB4904}"/>
          </ac:spMkLst>
        </pc:spChg>
        <pc:spChg chg="mod">
          <ac:chgData name="Paullo Estevam" userId="6a7db5c51fb4b330" providerId="LiveId" clId="{45ACBC25-D423-4DCA-94EA-257A6655DDEA}" dt="2024-11-13T12:27:06.336" v="577"/>
          <ac:spMkLst>
            <pc:docMk/>
            <pc:sldMk cId="1223052657" sldId="289"/>
            <ac:spMk id="3" creationId="{6EE63A37-CC2E-BB72-1EB3-DDD9E9297504}"/>
          </ac:spMkLst>
        </pc:spChg>
        <pc:picChg chg="mod">
          <ac:chgData name="Paullo Estevam" userId="6a7db5c51fb4b330" providerId="LiveId" clId="{45ACBC25-D423-4DCA-94EA-257A6655DDEA}" dt="2024-11-14T15:29:39.737" v="710" actId="1076"/>
          <ac:picMkLst>
            <pc:docMk/>
            <pc:sldMk cId="1223052657" sldId="289"/>
            <ac:picMk id="3074" creationId="{7E476D77-8B6D-896A-7F16-CA9549D706C2}"/>
          </ac:picMkLst>
        </pc:picChg>
      </pc:sldChg>
      <pc:sldChg chg="modSp mod ord">
        <pc:chgData name="Paullo Estevam" userId="6a7db5c51fb4b330" providerId="LiveId" clId="{45ACBC25-D423-4DCA-94EA-257A6655DDEA}" dt="2024-11-14T14:44:45.257" v="646" actId="6549"/>
        <pc:sldMkLst>
          <pc:docMk/>
          <pc:sldMk cId="2254859679" sldId="291"/>
        </pc:sldMkLst>
        <pc:spChg chg="mod">
          <ac:chgData name="Paullo Estevam" userId="6a7db5c51fb4b330" providerId="LiveId" clId="{45ACBC25-D423-4DCA-94EA-257A6655DDEA}" dt="2024-11-13T12:26:58.553" v="549" actId="207"/>
          <ac:spMkLst>
            <pc:docMk/>
            <pc:sldMk cId="2254859679" sldId="291"/>
            <ac:spMk id="2" creationId="{085950A0-6591-76A8-7816-E6801AAB4904}"/>
          </ac:spMkLst>
        </pc:spChg>
        <pc:spChg chg="mod">
          <ac:chgData name="Paullo Estevam" userId="6a7db5c51fb4b330" providerId="LiveId" clId="{45ACBC25-D423-4DCA-94EA-257A6655DDEA}" dt="2024-11-13T12:27:06.336" v="577"/>
          <ac:spMkLst>
            <pc:docMk/>
            <pc:sldMk cId="2254859679" sldId="291"/>
            <ac:spMk id="3" creationId="{6EE63A37-CC2E-BB72-1EB3-DDD9E9297504}"/>
          </ac:spMkLst>
        </pc:spChg>
        <pc:spChg chg="mod">
          <ac:chgData name="Paullo Estevam" userId="6a7db5c51fb4b330" providerId="LiveId" clId="{45ACBC25-D423-4DCA-94EA-257A6655DDEA}" dt="2024-11-14T14:44:45.257" v="646" actId="6549"/>
          <ac:spMkLst>
            <pc:docMk/>
            <pc:sldMk cId="2254859679" sldId="291"/>
            <ac:spMk id="7" creationId="{CF19173B-E839-9A30-A6CD-DC2C41C39078}"/>
          </ac:spMkLst>
        </pc:spChg>
        <pc:picChg chg="mod">
          <ac:chgData name="Paullo Estevam" userId="6a7db5c51fb4b330" providerId="LiveId" clId="{45ACBC25-D423-4DCA-94EA-257A6655DDEA}" dt="2024-11-13T12:13:15.545" v="324" actId="1038"/>
          <ac:picMkLst>
            <pc:docMk/>
            <pc:sldMk cId="2254859679" sldId="291"/>
            <ac:picMk id="2050" creationId="{401EA0B4-B948-9CD8-C875-CC6AFD5D0E67}"/>
          </ac:picMkLst>
        </pc:picChg>
        <pc:picChg chg="mod">
          <ac:chgData name="Paullo Estevam" userId="6a7db5c51fb4b330" providerId="LiveId" clId="{45ACBC25-D423-4DCA-94EA-257A6655DDEA}" dt="2024-11-13T12:13:15.545" v="324" actId="1038"/>
          <ac:picMkLst>
            <pc:docMk/>
            <pc:sldMk cId="2254859679" sldId="291"/>
            <ac:picMk id="2056" creationId="{8384B2E6-E0C9-FA33-8D15-CA7533405733}"/>
          </ac:picMkLst>
        </pc:picChg>
        <pc:picChg chg="mod">
          <ac:chgData name="Paullo Estevam" userId="6a7db5c51fb4b330" providerId="LiveId" clId="{45ACBC25-D423-4DCA-94EA-257A6655DDEA}" dt="2024-11-13T12:13:15.545" v="324" actId="1038"/>
          <ac:picMkLst>
            <pc:docMk/>
            <pc:sldMk cId="2254859679" sldId="291"/>
            <ac:picMk id="2058" creationId="{4872EE2D-EBDC-6627-9CAE-57E1D067ED0E}"/>
          </ac:picMkLst>
        </pc:picChg>
      </pc:sldChg>
    </pc:docChg>
  </pc:docChgLst>
  <pc:docChgLst>
    <pc:chgData name="Paullo Estevam" userId="6a7db5c51fb4b330" providerId="LiveId" clId="{02FB373A-4A2C-42ED-9384-59EE4FC4AE74}"/>
    <pc:docChg chg="undo redo custSel addSld delSld modSld sldOrd">
      <pc:chgData name="Paullo Estevam" userId="6a7db5c51fb4b330" providerId="LiveId" clId="{02FB373A-4A2C-42ED-9384-59EE4FC4AE74}" dt="2024-12-05T05:13:17.961" v="541" actId="2696"/>
      <pc:docMkLst>
        <pc:docMk/>
      </pc:docMkLst>
      <pc:sldChg chg="addSp delSp modSp mod">
        <pc:chgData name="Paullo Estevam" userId="6a7db5c51fb4b330" providerId="LiveId" clId="{02FB373A-4A2C-42ED-9384-59EE4FC4AE74}" dt="2024-12-05T02:26:08.643" v="50" actId="478"/>
        <pc:sldMkLst>
          <pc:docMk/>
          <pc:sldMk cId="938926697" sldId="256"/>
        </pc:sldMkLst>
        <pc:spChg chg="add del mod">
          <ac:chgData name="Paullo Estevam" userId="6a7db5c51fb4b330" providerId="LiveId" clId="{02FB373A-4A2C-42ED-9384-59EE4FC4AE74}" dt="2024-12-05T02:26:08.643" v="50" actId="478"/>
          <ac:spMkLst>
            <pc:docMk/>
            <pc:sldMk cId="938926697" sldId="256"/>
            <ac:spMk id="4" creationId="{4397BE14-E2A6-9FC8-A13D-622ECA2BAE29}"/>
          </ac:spMkLst>
        </pc:spChg>
        <pc:picChg chg="mod">
          <ac:chgData name="Paullo Estevam" userId="6a7db5c51fb4b330" providerId="LiveId" clId="{02FB373A-4A2C-42ED-9384-59EE4FC4AE74}" dt="2024-12-05T02:25:54.162" v="45" actId="1076"/>
          <ac:picMkLst>
            <pc:docMk/>
            <pc:sldMk cId="938926697" sldId="256"/>
            <ac:picMk id="7" creationId="{1BCB0B72-A8F9-99E1-49AE-F84ED0B87002}"/>
          </ac:picMkLst>
        </pc:picChg>
      </pc:sldChg>
      <pc:sldChg chg="addSp modSp mod">
        <pc:chgData name="Paullo Estevam" userId="6a7db5c51fb4b330" providerId="LiveId" clId="{02FB373A-4A2C-42ED-9384-59EE4FC4AE74}" dt="2024-12-05T04:44:53.436" v="508" actId="1076"/>
        <pc:sldMkLst>
          <pc:docMk/>
          <pc:sldMk cId="199460944" sldId="268"/>
        </pc:sldMkLst>
        <pc:picChg chg="add mod">
          <ac:chgData name="Paullo Estevam" userId="6a7db5c51fb4b330" providerId="LiveId" clId="{02FB373A-4A2C-42ED-9384-59EE4FC4AE74}" dt="2024-12-05T04:44:53.436" v="508" actId="1076"/>
          <ac:picMkLst>
            <pc:docMk/>
            <pc:sldMk cId="199460944" sldId="268"/>
            <ac:picMk id="8" creationId="{07816369-E890-B44B-CF89-FDD2F72048E7}"/>
          </ac:picMkLst>
        </pc:picChg>
      </pc:sldChg>
      <pc:sldChg chg="modSp mod">
        <pc:chgData name="Paullo Estevam" userId="6a7db5c51fb4b330" providerId="LiveId" clId="{02FB373A-4A2C-42ED-9384-59EE4FC4AE74}" dt="2024-12-05T02:58:51.480" v="270" actId="14100"/>
        <pc:sldMkLst>
          <pc:docMk/>
          <pc:sldMk cId="657769478" sldId="271"/>
        </pc:sldMkLst>
        <pc:spChg chg="mod">
          <ac:chgData name="Paullo Estevam" userId="6a7db5c51fb4b330" providerId="LiveId" clId="{02FB373A-4A2C-42ED-9384-59EE4FC4AE74}" dt="2024-12-05T02:58:51.480" v="270" actId="14100"/>
          <ac:spMkLst>
            <pc:docMk/>
            <pc:sldMk cId="657769478" sldId="271"/>
            <ac:spMk id="5" creationId="{07BEC5C2-A04E-E747-CF08-4DE15E7463AD}"/>
          </ac:spMkLst>
        </pc:spChg>
      </pc:sldChg>
      <pc:sldChg chg="modSp mod ord">
        <pc:chgData name="Paullo Estevam" userId="6a7db5c51fb4b330" providerId="LiveId" clId="{02FB373A-4A2C-42ED-9384-59EE4FC4AE74}" dt="2024-12-05T03:03:32.892" v="364" actId="113"/>
        <pc:sldMkLst>
          <pc:docMk/>
          <pc:sldMk cId="2254859679" sldId="291"/>
        </pc:sldMkLst>
        <pc:spChg chg="mod">
          <ac:chgData name="Paullo Estevam" userId="6a7db5c51fb4b330" providerId="LiveId" clId="{02FB373A-4A2C-42ED-9384-59EE4FC4AE74}" dt="2024-12-05T03:03:32.892" v="364" actId="113"/>
          <ac:spMkLst>
            <pc:docMk/>
            <pc:sldMk cId="2254859679" sldId="291"/>
            <ac:spMk id="2" creationId="{085950A0-6591-76A8-7816-E6801AAB4904}"/>
          </ac:spMkLst>
        </pc:spChg>
      </pc:sldChg>
      <pc:sldChg chg="modSp mod">
        <pc:chgData name="Paullo Estevam" userId="6a7db5c51fb4b330" providerId="LiveId" clId="{02FB373A-4A2C-42ED-9384-59EE4FC4AE74}" dt="2024-12-05T04:44:29.715" v="502" actId="20577"/>
        <pc:sldMkLst>
          <pc:docMk/>
          <pc:sldMk cId="4080345023" sldId="303"/>
        </pc:sldMkLst>
        <pc:spChg chg="mod">
          <ac:chgData name="Paullo Estevam" userId="6a7db5c51fb4b330" providerId="LiveId" clId="{02FB373A-4A2C-42ED-9384-59EE4FC4AE74}" dt="2024-12-05T04:44:29.715" v="502" actId="20577"/>
          <ac:spMkLst>
            <pc:docMk/>
            <pc:sldMk cId="4080345023" sldId="303"/>
            <ac:spMk id="3" creationId="{152F9DCE-BA99-0E00-0BB4-D7B53ABBA877}"/>
          </ac:spMkLst>
        </pc:spChg>
      </pc:sldChg>
      <pc:sldChg chg="modSp mod">
        <pc:chgData name="Paullo Estevam" userId="6a7db5c51fb4b330" providerId="LiveId" clId="{02FB373A-4A2C-42ED-9384-59EE4FC4AE74}" dt="2024-12-05T05:09:48.350" v="535" actId="113"/>
        <pc:sldMkLst>
          <pc:docMk/>
          <pc:sldMk cId="2018231653" sldId="304"/>
        </pc:sldMkLst>
        <pc:spChg chg="mod">
          <ac:chgData name="Paullo Estevam" userId="6a7db5c51fb4b330" providerId="LiveId" clId="{02FB373A-4A2C-42ED-9384-59EE4FC4AE74}" dt="2024-12-05T05:09:48.350" v="535" actId="113"/>
          <ac:spMkLst>
            <pc:docMk/>
            <pc:sldMk cId="2018231653" sldId="304"/>
            <ac:spMk id="2" creationId="{E2541F51-3D7B-752C-04E2-EBF9C1777D73}"/>
          </ac:spMkLst>
        </pc:spChg>
      </pc:sldChg>
      <pc:sldChg chg="addSp delSp modSp mod ord">
        <pc:chgData name="Paullo Estevam" userId="6a7db5c51fb4b330" providerId="LiveId" clId="{02FB373A-4A2C-42ED-9384-59EE4FC4AE74}" dt="2024-12-05T02:58:14.699" v="265"/>
        <pc:sldMkLst>
          <pc:docMk/>
          <pc:sldMk cId="1271019995" sldId="305"/>
        </pc:sldMkLst>
        <pc:spChg chg="add mod">
          <ac:chgData name="Paullo Estevam" userId="6a7db5c51fb4b330" providerId="LiveId" clId="{02FB373A-4A2C-42ED-9384-59EE4FC4AE74}" dt="2024-12-05T02:22:27.743" v="34" actId="113"/>
          <ac:spMkLst>
            <pc:docMk/>
            <pc:sldMk cId="1271019995" sldId="305"/>
            <ac:spMk id="3" creationId="{B3265349-95C8-CA8E-D35C-EA75CC7AB62D}"/>
          </ac:spMkLst>
        </pc:spChg>
        <pc:picChg chg="add mod">
          <ac:chgData name="Paullo Estevam" userId="6a7db5c51fb4b330" providerId="LiveId" clId="{02FB373A-4A2C-42ED-9384-59EE4FC4AE74}" dt="2024-12-05T02:23:46.744" v="39" actId="14100"/>
          <ac:picMkLst>
            <pc:docMk/>
            <pc:sldMk cId="1271019995" sldId="305"/>
            <ac:picMk id="6" creationId="{661DD467-1655-63CD-297E-CDD1D03EA72C}"/>
          </ac:picMkLst>
        </pc:picChg>
        <pc:picChg chg="del">
          <ac:chgData name="Paullo Estevam" userId="6a7db5c51fb4b330" providerId="LiveId" clId="{02FB373A-4A2C-42ED-9384-59EE4FC4AE74}" dt="2024-12-05T02:21:49.034" v="24" actId="478"/>
          <ac:picMkLst>
            <pc:docMk/>
            <pc:sldMk cId="1271019995" sldId="305"/>
            <ac:picMk id="13" creationId="{1A72ABF0-74D8-D119-C483-B22D91A5A417}"/>
          </ac:picMkLst>
        </pc:picChg>
      </pc:sldChg>
      <pc:sldChg chg="addSp delSp modSp mod setBg setClrOvrMap">
        <pc:chgData name="Paullo Estevam" userId="6a7db5c51fb4b330" providerId="LiveId" clId="{02FB373A-4A2C-42ED-9384-59EE4FC4AE74}" dt="2024-12-05T03:16:50.254" v="489" actId="6549"/>
        <pc:sldMkLst>
          <pc:docMk/>
          <pc:sldMk cId="2016434676" sldId="306"/>
        </pc:sldMkLst>
        <pc:spChg chg="mod">
          <ac:chgData name="Paullo Estevam" userId="6a7db5c51fb4b330" providerId="LiveId" clId="{02FB373A-4A2C-42ED-9384-59EE4FC4AE74}" dt="2024-12-05T03:03:03.298" v="361" actId="20577"/>
          <ac:spMkLst>
            <pc:docMk/>
            <pc:sldMk cId="2016434676" sldId="306"/>
            <ac:spMk id="2" creationId="{E4CF7A4B-1CA6-A8F6-C8BA-96D25C3CBBE8}"/>
          </ac:spMkLst>
        </pc:spChg>
        <pc:spChg chg="add del mod">
          <ac:chgData name="Paullo Estevam" userId="6a7db5c51fb4b330" providerId="LiveId" clId="{02FB373A-4A2C-42ED-9384-59EE4FC4AE74}" dt="2024-12-05T02:39:34.118" v="138" actId="478"/>
          <ac:spMkLst>
            <pc:docMk/>
            <pc:sldMk cId="2016434676" sldId="306"/>
            <ac:spMk id="3" creationId="{4CE0100F-5637-ACD7-3FAB-F9CD7DD67006}"/>
          </ac:spMkLst>
        </pc:spChg>
        <pc:spChg chg="mod ord">
          <ac:chgData name="Paullo Estevam" userId="6a7db5c51fb4b330" providerId="LiveId" clId="{02FB373A-4A2C-42ED-9384-59EE4FC4AE74}" dt="2024-12-05T02:32:58.916" v="110" actId="26606"/>
          <ac:spMkLst>
            <pc:docMk/>
            <pc:sldMk cId="2016434676" sldId="306"/>
            <ac:spMk id="4" creationId="{9CAAFBA8-236F-8228-8E08-DC500594A721}"/>
          </ac:spMkLst>
        </pc:spChg>
        <pc:spChg chg="add del mod">
          <ac:chgData name="Paullo Estevam" userId="6a7db5c51fb4b330" providerId="LiveId" clId="{02FB373A-4A2C-42ED-9384-59EE4FC4AE74}" dt="2024-12-05T02:32:16.397" v="93"/>
          <ac:spMkLst>
            <pc:docMk/>
            <pc:sldMk cId="2016434676" sldId="306"/>
            <ac:spMk id="5" creationId="{8FF3B449-E57C-5AA6-ADF5-7EE4AEB6A698}"/>
          </ac:spMkLst>
        </pc:spChg>
        <pc:spChg chg="add del mod">
          <ac:chgData name="Paullo Estevam" userId="6a7db5c51fb4b330" providerId="LiveId" clId="{02FB373A-4A2C-42ED-9384-59EE4FC4AE74}" dt="2024-12-05T02:48:35.471" v="167" actId="478"/>
          <ac:spMkLst>
            <pc:docMk/>
            <pc:sldMk cId="2016434676" sldId="306"/>
            <ac:spMk id="6" creationId="{C98553BB-683C-BAD4-4EA6-836D36878BBC}"/>
          </ac:spMkLst>
        </pc:spChg>
        <pc:spChg chg="del mod">
          <ac:chgData name="Paullo Estevam" userId="6a7db5c51fb4b330" providerId="LiveId" clId="{02FB373A-4A2C-42ED-9384-59EE4FC4AE74}" dt="2024-12-05T02:59:15.026" v="271" actId="478"/>
          <ac:spMkLst>
            <pc:docMk/>
            <pc:sldMk cId="2016434676" sldId="306"/>
            <ac:spMk id="7" creationId="{2A82E173-1862-1F12-32C8-B7BAF5AFB2FF}"/>
          </ac:spMkLst>
        </pc:spChg>
        <pc:spChg chg="add mod">
          <ac:chgData name="Paullo Estevam" userId="6a7db5c51fb4b330" providerId="LiveId" clId="{02FB373A-4A2C-42ED-9384-59EE4FC4AE74}" dt="2024-12-05T03:15:48.722" v="467" actId="14100"/>
          <ac:spMkLst>
            <pc:docMk/>
            <pc:sldMk cId="2016434676" sldId="306"/>
            <ac:spMk id="8" creationId="{4C6AF7D7-22C2-9A5A-4C04-D8A51F51D8F3}"/>
          </ac:spMkLst>
        </pc:spChg>
        <pc:spChg chg="add mod">
          <ac:chgData name="Paullo Estevam" userId="6a7db5c51fb4b330" providerId="LiveId" clId="{02FB373A-4A2C-42ED-9384-59EE4FC4AE74}" dt="2024-12-05T03:14:55.738" v="466" actId="13822"/>
          <ac:spMkLst>
            <pc:docMk/>
            <pc:sldMk cId="2016434676" sldId="306"/>
            <ac:spMk id="10" creationId="{5F652055-182E-9030-C496-CE5E6AC6D74C}"/>
          </ac:spMkLst>
        </pc:spChg>
        <pc:spChg chg="add del">
          <ac:chgData name="Paullo Estevam" userId="6a7db5c51fb4b330" providerId="LiveId" clId="{02FB373A-4A2C-42ED-9384-59EE4FC4AE74}" dt="2024-12-05T02:32:48.862" v="99" actId="26606"/>
          <ac:spMkLst>
            <pc:docMk/>
            <pc:sldMk cId="2016434676" sldId="306"/>
            <ac:spMk id="12" creationId="{324E43EB-867C-4B35-9A5C-E435157C7297}"/>
          </ac:spMkLst>
        </pc:spChg>
        <pc:spChg chg="add del">
          <ac:chgData name="Paullo Estevam" userId="6a7db5c51fb4b330" providerId="LiveId" clId="{02FB373A-4A2C-42ED-9384-59EE4FC4AE74}" dt="2024-12-05T02:32:50.399" v="102" actId="26606"/>
          <ac:spMkLst>
            <pc:docMk/>
            <pc:sldMk cId="2016434676" sldId="306"/>
            <ac:spMk id="13" creationId="{6E0488BA-180E-40D8-8350-4B179179556B}"/>
          </ac:spMkLst>
        </pc:spChg>
        <pc:spChg chg="add del">
          <ac:chgData name="Paullo Estevam" userId="6a7db5c51fb4b330" providerId="LiveId" clId="{02FB373A-4A2C-42ED-9384-59EE4FC4AE74}" dt="2024-12-05T02:32:47.615" v="96" actId="26606"/>
          <ac:spMkLst>
            <pc:docMk/>
            <pc:sldMk cId="2016434676" sldId="306"/>
            <ac:spMk id="14" creationId="{643780CE-2BE5-46F6-97B2-60DF30217ED3}"/>
          </ac:spMkLst>
        </pc:spChg>
        <pc:spChg chg="add del">
          <ac:chgData name="Paullo Estevam" userId="6a7db5c51fb4b330" providerId="LiveId" clId="{02FB373A-4A2C-42ED-9384-59EE4FC4AE74}" dt="2024-12-05T02:32:47.615" v="96" actId="26606"/>
          <ac:spMkLst>
            <pc:docMk/>
            <pc:sldMk cId="2016434676" sldId="306"/>
            <ac:spMk id="16" creationId="{61A87A49-68E6-459E-A5A6-46229FF42125}"/>
          </ac:spMkLst>
        </pc:spChg>
        <pc:spChg chg="add del">
          <ac:chgData name="Paullo Estevam" userId="6a7db5c51fb4b330" providerId="LiveId" clId="{02FB373A-4A2C-42ED-9384-59EE4FC4AE74}" dt="2024-12-05T02:32:47.615" v="96" actId="26606"/>
          <ac:spMkLst>
            <pc:docMk/>
            <pc:sldMk cId="2016434676" sldId="306"/>
            <ac:spMk id="18" creationId="{F6ACD5FC-CAFE-48EB-B765-60EED2E052F0}"/>
          </ac:spMkLst>
        </pc:spChg>
        <pc:spChg chg="add del">
          <ac:chgData name="Paullo Estevam" userId="6a7db5c51fb4b330" providerId="LiveId" clId="{02FB373A-4A2C-42ED-9384-59EE4FC4AE74}" dt="2024-12-05T02:32:47.615" v="96" actId="26606"/>
          <ac:spMkLst>
            <pc:docMk/>
            <pc:sldMk cId="2016434676" sldId="306"/>
            <ac:spMk id="20" creationId="{9F33B405-D785-4738-B1C0-6A0AA5E98286}"/>
          </ac:spMkLst>
        </pc:spChg>
        <pc:spChg chg="add del">
          <ac:chgData name="Paullo Estevam" userId="6a7db5c51fb4b330" providerId="LiveId" clId="{02FB373A-4A2C-42ED-9384-59EE4FC4AE74}" dt="2024-12-05T02:32:47.615" v="96" actId="26606"/>
          <ac:spMkLst>
            <pc:docMk/>
            <pc:sldMk cId="2016434676" sldId="306"/>
            <ac:spMk id="22" creationId="{4233DC0E-DE6C-4FB6-A529-51B162641AB8}"/>
          </ac:spMkLst>
        </pc:spChg>
        <pc:spChg chg="add del">
          <ac:chgData name="Paullo Estevam" userId="6a7db5c51fb4b330" providerId="LiveId" clId="{02FB373A-4A2C-42ED-9384-59EE4FC4AE74}" dt="2024-12-05T02:32:47.615" v="96" actId="26606"/>
          <ac:spMkLst>
            <pc:docMk/>
            <pc:sldMk cId="2016434676" sldId="306"/>
            <ac:spMk id="24" creationId="{3870477F-E451-4BC3-863F-0E2FC572884B}"/>
          </ac:spMkLst>
        </pc:spChg>
        <pc:spChg chg="add del">
          <ac:chgData name="Paullo Estevam" userId="6a7db5c51fb4b330" providerId="LiveId" clId="{02FB373A-4A2C-42ED-9384-59EE4FC4AE74}" dt="2024-12-05T02:32:47.615" v="96" actId="26606"/>
          <ac:spMkLst>
            <pc:docMk/>
            <pc:sldMk cId="2016434676" sldId="306"/>
            <ac:spMk id="26" creationId="{B4A81DE1-E2BC-4A31-99EE-71350421B0EA}"/>
          </ac:spMkLst>
        </pc:spChg>
        <pc:spChg chg="add del">
          <ac:chgData name="Paullo Estevam" userId="6a7db5c51fb4b330" providerId="LiveId" clId="{02FB373A-4A2C-42ED-9384-59EE4FC4AE74}" dt="2024-12-05T02:32:48.862" v="99" actId="26606"/>
          <ac:spMkLst>
            <pc:docMk/>
            <pc:sldMk cId="2016434676" sldId="306"/>
            <ac:spMk id="28" creationId="{A7C0F5DA-B59F-4F13-8BB8-FFD8F2C572BC}"/>
          </ac:spMkLst>
        </pc:spChg>
        <pc:spChg chg="add del">
          <ac:chgData name="Paullo Estevam" userId="6a7db5c51fb4b330" providerId="LiveId" clId="{02FB373A-4A2C-42ED-9384-59EE4FC4AE74}" dt="2024-12-05T02:32:48.862" v="99" actId="26606"/>
          <ac:spMkLst>
            <pc:docMk/>
            <pc:sldMk cId="2016434676" sldId="306"/>
            <ac:spMk id="29" creationId="{9CEA1DEC-CC9E-4776-9E08-048A15BFA6CA}"/>
          </ac:spMkLst>
        </pc:spChg>
        <pc:spChg chg="add del">
          <ac:chgData name="Paullo Estevam" userId="6a7db5c51fb4b330" providerId="LiveId" clId="{02FB373A-4A2C-42ED-9384-59EE4FC4AE74}" dt="2024-12-05T02:32:48.862" v="99" actId="26606"/>
          <ac:spMkLst>
            <pc:docMk/>
            <pc:sldMk cId="2016434676" sldId="306"/>
            <ac:spMk id="30" creationId="{9CE399CF-F4B8-4832-A8CB-B93F6B1EF44B}"/>
          </ac:spMkLst>
        </pc:spChg>
        <pc:spChg chg="add del">
          <ac:chgData name="Paullo Estevam" userId="6a7db5c51fb4b330" providerId="LiveId" clId="{02FB373A-4A2C-42ED-9384-59EE4FC4AE74}" dt="2024-12-05T02:32:48.862" v="99" actId="26606"/>
          <ac:spMkLst>
            <pc:docMk/>
            <pc:sldMk cId="2016434676" sldId="306"/>
            <ac:spMk id="31" creationId="{1F23E73A-FDC8-462C-83C1-3AA8961449CF}"/>
          </ac:spMkLst>
        </pc:spChg>
        <pc:spChg chg="add del">
          <ac:chgData name="Paullo Estevam" userId="6a7db5c51fb4b330" providerId="LiveId" clId="{02FB373A-4A2C-42ED-9384-59EE4FC4AE74}" dt="2024-12-05T02:32:52.725" v="106" actId="26606"/>
          <ac:spMkLst>
            <pc:docMk/>
            <pc:sldMk cId="2016434676" sldId="306"/>
            <ac:spMk id="34" creationId="{CC28BCC9-4093-4FD5-83EB-7EC297F51396}"/>
          </ac:spMkLst>
        </pc:spChg>
        <pc:spChg chg="add mod">
          <ac:chgData name="Paullo Estevam" userId="6a7db5c51fb4b330" providerId="LiveId" clId="{02FB373A-4A2C-42ED-9384-59EE4FC4AE74}" dt="2024-12-05T03:14:55.738" v="466" actId="13822"/>
          <ac:spMkLst>
            <pc:docMk/>
            <pc:sldMk cId="2016434676" sldId="306"/>
            <ac:spMk id="36" creationId="{95E10457-0C71-9224-1E43-420F7E82406B}"/>
          </ac:spMkLst>
        </pc:spChg>
        <pc:spChg chg="add mod">
          <ac:chgData name="Paullo Estevam" userId="6a7db5c51fb4b330" providerId="LiveId" clId="{02FB373A-4A2C-42ED-9384-59EE4FC4AE74}" dt="2024-12-05T03:15:54.714" v="468" actId="14100"/>
          <ac:spMkLst>
            <pc:docMk/>
            <pc:sldMk cId="2016434676" sldId="306"/>
            <ac:spMk id="38" creationId="{90761589-4CAD-B8CE-C7D6-C24E632A942F}"/>
          </ac:spMkLst>
        </pc:spChg>
        <pc:spChg chg="add del">
          <ac:chgData name="Paullo Estevam" userId="6a7db5c51fb4b330" providerId="LiveId" clId="{02FB373A-4A2C-42ED-9384-59EE4FC4AE74}" dt="2024-12-05T02:32:58.916" v="110" actId="26606"/>
          <ac:spMkLst>
            <pc:docMk/>
            <pc:sldMk cId="2016434676" sldId="306"/>
            <ac:spMk id="45" creationId="{CC28BCC9-4093-4FD5-83EB-7EC297F51396}"/>
          </ac:spMkLst>
        </pc:spChg>
        <pc:spChg chg="add mod">
          <ac:chgData name="Paullo Estevam" userId="6a7db5c51fb4b330" providerId="LiveId" clId="{02FB373A-4A2C-42ED-9384-59EE4FC4AE74}" dt="2024-12-05T03:15:54.714" v="468" actId="14100"/>
          <ac:spMkLst>
            <pc:docMk/>
            <pc:sldMk cId="2016434676" sldId="306"/>
            <ac:spMk id="47" creationId="{575F98E3-E7C2-7990-6A55-6DE2A398CCC1}"/>
          </ac:spMkLst>
        </pc:spChg>
        <pc:spChg chg="add mod">
          <ac:chgData name="Paullo Estevam" userId="6a7db5c51fb4b330" providerId="LiveId" clId="{02FB373A-4A2C-42ED-9384-59EE4FC4AE74}" dt="2024-12-05T03:16:50.254" v="489" actId="6549"/>
          <ac:spMkLst>
            <pc:docMk/>
            <pc:sldMk cId="2016434676" sldId="306"/>
            <ac:spMk id="48" creationId="{F5803B1A-F70E-2848-559D-1D986630C7F8}"/>
          </ac:spMkLst>
        </pc:spChg>
        <pc:spChg chg="add mod">
          <ac:chgData name="Paullo Estevam" userId="6a7db5c51fb4b330" providerId="LiveId" clId="{02FB373A-4A2C-42ED-9384-59EE4FC4AE74}" dt="2024-12-05T03:15:54.714" v="468" actId="14100"/>
          <ac:spMkLst>
            <pc:docMk/>
            <pc:sldMk cId="2016434676" sldId="306"/>
            <ac:spMk id="49" creationId="{DC4FDADB-EE42-AD28-CE7F-BFEAFDD36F64}"/>
          </ac:spMkLst>
        </pc:spChg>
        <pc:spChg chg="add mod">
          <ac:chgData name="Paullo Estevam" userId="6a7db5c51fb4b330" providerId="LiveId" clId="{02FB373A-4A2C-42ED-9384-59EE4FC4AE74}" dt="2024-12-05T03:14:55.738" v="466" actId="13822"/>
          <ac:spMkLst>
            <pc:docMk/>
            <pc:sldMk cId="2016434676" sldId="306"/>
            <ac:spMk id="50" creationId="{C233C6FE-412E-7F89-3675-500BEFF7815F}"/>
          </ac:spMkLst>
        </pc:spChg>
        <pc:spChg chg="add del">
          <ac:chgData name="Paullo Estevam" userId="6a7db5c51fb4b330" providerId="LiveId" clId="{02FB373A-4A2C-42ED-9384-59EE4FC4AE74}" dt="2024-12-05T02:52:33.919" v="220" actId="22"/>
          <ac:spMkLst>
            <pc:docMk/>
            <pc:sldMk cId="2016434676" sldId="306"/>
            <ac:spMk id="52" creationId="{151AE2A5-B00A-8013-5D41-35079595DDAD}"/>
          </ac:spMkLst>
        </pc:spChg>
        <pc:spChg chg="add mod">
          <ac:chgData name="Paullo Estevam" userId="6a7db5c51fb4b330" providerId="LiveId" clId="{02FB373A-4A2C-42ED-9384-59EE4FC4AE74}" dt="2024-12-05T03:14:55.738" v="466" actId="13822"/>
          <ac:spMkLst>
            <pc:docMk/>
            <pc:sldMk cId="2016434676" sldId="306"/>
            <ac:spMk id="53" creationId="{D1EE9930-BE58-7B85-4100-C4AD3F7DF160}"/>
          </ac:spMkLst>
        </pc:spChg>
        <pc:spChg chg="add mod">
          <ac:chgData name="Paullo Estevam" userId="6a7db5c51fb4b330" providerId="LiveId" clId="{02FB373A-4A2C-42ED-9384-59EE4FC4AE74}" dt="2024-12-05T03:14:55.738" v="466" actId="13822"/>
          <ac:spMkLst>
            <pc:docMk/>
            <pc:sldMk cId="2016434676" sldId="306"/>
            <ac:spMk id="54" creationId="{CF487DC7-BDA2-6CD1-F100-E6848AFCB1DD}"/>
          </ac:spMkLst>
        </pc:spChg>
        <pc:spChg chg="add mod">
          <ac:chgData name="Paullo Estevam" userId="6a7db5c51fb4b330" providerId="LiveId" clId="{02FB373A-4A2C-42ED-9384-59EE4FC4AE74}" dt="2024-12-05T02:52:49.177" v="226"/>
          <ac:spMkLst>
            <pc:docMk/>
            <pc:sldMk cId="2016434676" sldId="306"/>
            <ac:spMk id="55" creationId="{3F746072-55A6-2574-43A0-80AC7C90DD48}"/>
          </ac:spMkLst>
        </pc:spChg>
        <pc:grpChg chg="add del">
          <ac:chgData name="Paullo Estevam" userId="6a7db5c51fb4b330" providerId="LiveId" clId="{02FB373A-4A2C-42ED-9384-59EE4FC4AE74}" dt="2024-12-05T02:32:52.725" v="106" actId="26606"/>
          <ac:grpSpMkLst>
            <pc:docMk/>
            <pc:sldMk cId="2016434676" sldId="306"/>
            <ac:grpSpMk id="21" creationId="{08BCF048-8940-4354-B9EC-5AD74E283CE3}"/>
          </ac:grpSpMkLst>
        </pc:grpChg>
        <pc:grpChg chg="add del">
          <ac:chgData name="Paullo Estevam" userId="6a7db5c51fb4b330" providerId="LiveId" clId="{02FB373A-4A2C-42ED-9384-59EE4FC4AE74}" dt="2024-12-05T02:32:58.916" v="110" actId="26606"/>
          <ac:grpSpMkLst>
            <pc:docMk/>
            <pc:sldMk cId="2016434676" sldId="306"/>
            <ac:grpSpMk id="39" creationId="{08BCF048-8940-4354-B9EC-5AD74E283CE3}"/>
          </ac:grpSpMkLst>
        </pc:grpChg>
        <pc:graphicFrameChg chg="add del">
          <ac:chgData name="Paullo Estevam" userId="6a7db5c51fb4b330" providerId="LiveId" clId="{02FB373A-4A2C-42ED-9384-59EE4FC4AE74}" dt="2024-12-05T02:32:51.478" v="104" actId="26606"/>
          <ac:graphicFrameMkLst>
            <pc:docMk/>
            <pc:sldMk cId="2016434676" sldId="306"/>
            <ac:graphicFrameMk id="15" creationId="{94E06BC0-A047-BA14-32EB-8A200DB79403}"/>
          </ac:graphicFrameMkLst>
        </pc:graphicFrameChg>
        <pc:graphicFrameChg chg="add del">
          <ac:chgData name="Paullo Estevam" userId="6a7db5c51fb4b330" providerId="LiveId" clId="{02FB373A-4A2C-42ED-9384-59EE4FC4AE74}" dt="2024-12-05T02:32:52.725" v="106" actId="26606"/>
          <ac:graphicFrameMkLst>
            <pc:docMk/>
            <pc:sldMk cId="2016434676" sldId="306"/>
            <ac:graphicFrameMk id="35" creationId="{5605325F-6981-0354-1024-1283EF9A6F1C}"/>
          </ac:graphicFrameMkLst>
        </pc:graphicFrameChg>
        <pc:graphicFrameChg chg="add del">
          <ac:chgData name="Paullo Estevam" userId="6a7db5c51fb4b330" providerId="LiveId" clId="{02FB373A-4A2C-42ED-9384-59EE4FC4AE74}" dt="2024-12-05T02:32:55.398" v="108" actId="26606"/>
          <ac:graphicFrameMkLst>
            <pc:docMk/>
            <pc:sldMk cId="2016434676" sldId="306"/>
            <ac:graphicFrameMk id="37" creationId="{42FFFDE1-E2B0-ABC5-CE51-B6F45468F36D}"/>
          </ac:graphicFrameMkLst>
        </pc:graphicFrameChg>
        <pc:graphicFrameChg chg="add del">
          <ac:chgData name="Paullo Estevam" userId="6a7db5c51fb4b330" providerId="LiveId" clId="{02FB373A-4A2C-42ED-9384-59EE4FC4AE74}" dt="2024-12-05T02:32:58.916" v="110" actId="26606"/>
          <ac:graphicFrameMkLst>
            <pc:docMk/>
            <pc:sldMk cId="2016434676" sldId="306"/>
            <ac:graphicFrameMk id="46" creationId="{D5284A61-6E38-A55F-11EA-19640D0AD46B}"/>
          </ac:graphicFrameMkLst>
        </pc:graphicFrameChg>
        <pc:picChg chg="add del">
          <ac:chgData name="Paullo Estevam" userId="6a7db5c51fb4b330" providerId="LiveId" clId="{02FB373A-4A2C-42ED-9384-59EE4FC4AE74}" dt="2024-12-05T02:32:50.399" v="102" actId="26606"/>
          <ac:picMkLst>
            <pc:docMk/>
            <pc:sldMk cId="2016434676" sldId="306"/>
            <ac:picMk id="9" creationId="{ECC2C4C0-1287-EAE7-29FE-63100A5E927B}"/>
          </ac:picMkLst>
        </pc:picChg>
        <pc:picChg chg="add del">
          <ac:chgData name="Paullo Estevam" userId="6a7db5c51fb4b330" providerId="LiveId" clId="{02FB373A-4A2C-42ED-9384-59EE4FC4AE74}" dt="2024-12-05T02:32:47.615" v="96" actId="26606"/>
          <ac:picMkLst>
            <pc:docMk/>
            <pc:sldMk cId="2016434676" sldId="306"/>
            <ac:picMk id="11" creationId="{EB5FE856-6F74-EEBF-B963-746BDF8C3432}"/>
          </ac:picMkLst>
        </pc:picChg>
      </pc:sldChg>
      <pc:sldChg chg="addSp delSp modSp new mod setBg setClrOvrMap">
        <pc:chgData name="Paullo Estevam" userId="6a7db5c51fb4b330" providerId="LiveId" clId="{02FB373A-4A2C-42ED-9384-59EE4FC4AE74}" dt="2024-12-05T03:03:21.425" v="363" actId="113"/>
        <pc:sldMkLst>
          <pc:docMk/>
          <pc:sldMk cId="2873869510" sldId="307"/>
        </pc:sldMkLst>
        <pc:spChg chg="mod">
          <ac:chgData name="Paullo Estevam" userId="6a7db5c51fb4b330" providerId="LiveId" clId="{02FB373A-4A2C-42ED-9384-59EE4FC4AE74}" dt="2024-12-05T03:03:21.425" v="363" actId="113"/>
          <ac:spMkLst>
            <pc:docMk/>
            <pc:sldMk cId="2873869510" sldId="307"/>
            <ac:spMk id="2" creationId="{0731F17F-C9FC-0D66-ABB7-83DAF7309CD3}"/>
          </ac:spMkLst>
        </pc:spChg>
        <pc:spChg chg="add del mod">
          <ac:chgData name="Paullo Estevam" userId="6a7db5c51fb4b330" providerId="LiveId" clId="{02FB373A-4A2C-42ED-9384-59EE4FC4AE74}" dt="2024-12-05T02:56:57.941" v="258" actId="26606"/>
          <ac:spMkLst>
            <pc:docMk/>
            <pc:sldMk cId="2873869510" sldId="307"/>
            <ac:spMk id="3" creationId="{4C3DE08C-642D-CA93-AFDE-04AB8328424A}"/>
          </ac:spMkLst>
        </pc:spChg>
        <pc:spChg chg="mod">
          <ac:chgData name="Paullo Estevam" userId="6a7db5c51fb4b330" providerId="LiveId" clId="{02FB373A-4A2C-42ED-9384-59EE4FC4AE74}" dt="2024-12-05T02:56:57.941" v="258" actId="26606"/>
          <ac:spMkLst>
            <pc:docMk/>
            <pc:sldMk cId="2873869510" sldId="307"/>
            <ac:spMk id="4" creationId="{3265DF57-140F-C318-1C83-F54BC570D7B4}"/>
          </ac:spMkLst>
        </pc:spChg>
        <pc:spChg chg="add">
          <ac:chgData name="Paullo Estevam" userId="6a7db5c51fb4b330" providerId="LiveId" clId="{02FB373A-4A2C-42ED-9384-59EE4FC4AE74}" dt="2024-12-05T02:56:57.941" v="258" actId="26606"/>
          <ac:spMkLst>
            <pc:docMk/>
            <pc:sldMk cId="2873869510" sldId="307"/>
            <ac:spMk id="14" creationId="{F9ED434F-8767-46CC-B26B-5AF62FF01E66}"/>
          </ac:spMkLst>
        </pc:spChg>
        <pc:grpChg chg="add">
          <ac:chgData name="Paullo Estevam" userId="6a7db5c51fb4b330" providerId="LiveId" clId="{02FB373A-4A2C-42ED-9384-59EE4FC4AE74}" dt="2024-12-05T02:56:57.941" v="258" actId="26606"/>
          <ac:grpSpMkLst>
            <pc:docMk/>
            <pc:sldMk cId="2873869510" sldId="307"/>
            <ac:grpSpMk id="10" creationId="{2F448CB3-7B4F-45D7-B7C0-DF553DF61453}"/>
          </ac:grpSpMkLst>
        </pc:grpChg>
        <pc:graphicFrameChg chg="add del mod">
          <ac:chgData name="Paullo Estevam" userId="6a7db5c51fb4b330" providerId="LiveId" clId="{02FB373A-4A2C-42ED-9384-59EE4FC4AE74}" dt="2024-12-05T02:56:42.739" v="251" actId="26606"/>
          <ac:graphicFrameMkLst>
            <pc:docMk/>
            <pc:sldMk cId="2873869510" sldId="307"/>
            <ac:graphicFrameMk id="6" creationId="{22371B9D-B58E-DDB9-4161-A0520D565660}"/>
          </ac:graphicFrameMkLst>
        </pc:graphicFrameChg>
        <pc:graphicFrameChg chg="add mod">
          <ac:chgData name="Paullo Estevam" userId="6a7db5c51fb4b330" providerId="LiveId" clId="{02FB373A-4A2C-42ED-9384-59EE4FC4AE74}" dt="2024-12-05T02:57:12.423" v="261" actId="20577"/>
          <ac:graphicFrameMkLst>
            <pc:docMk/>
            <pc:sldMk cId="2873869510" sldId="307"/>
            <ac:graphicFrameMk id="7" creationId="{F8B2CA6C-1195-3548-4C6C-E3CAF2CA5243}"/>
          </ac:graphicFrameMkLst>
        </pc:graphicFrameChg>
      </pc:sldChg>
      <pc:sldChg chg="addSp delSp modSp new mod setBg setClrOvrMap">
        <pc:chgData name="Paullo Estevam" userId="6a7db5c51fb4b330" providerId="LiveId" clId="{02FB373A-4A2C-42ED-9384-59EE4FC4AE74}" dt="2024-12-05T05:08:25.946" v="534" actId="113"/>
        <pc:sldMkLst>
          <pc:docMk/>
          <pc:sldMk cId="4038966695" sldId="308"/>
        </pc:sldMkLst>
        <pc:spChg chg="mod">
          <ac:chgData name="Paullo Estevam" userId="6a7db5c51fb4b330" providerId="LiveId" clId="{02FB373A-4A2C-42ED-9384-59EE4FC4AE74}" dt="2024-12-05T05:08:25.946" v="534" actId="113"/>
          <ac:spMkLst>
            <pc:docMk/>
            <pc:sldMk cId="4038966695" sldId="308"/>
            <ac:spMk id="2" creationId="{CD0A339B-5AA9-258D-AC01-46AF300EC851}"/>
          </ac:spMkLst>
        </pc:spChg>
        <pc:spChg chg="del">
          <ac:chgData name="Paullo Estevam" userId="6a7db5c51fb4b330" providerId="LiveId" clId="{02FB373A-4A2C-42ED-9384-59EE4FC4AE74}" dt="2024-12-05T04:54:29.058" v="510" actId="478"/>
          <ac:spMkLst>
            <pc:docMk/>
            <pc:sldMk cId="4038966695" sldId="308"/>
            <ac:spMk id="3" creationId="{D039AF71-7506-1219-822F-34984C57CDB3}"/>
          </ac:spMkLst>
        </pc:spChg>
        <pc:spChg chg="mod">
          <ac:chgData name="Paullo Estevam" userId="6a7db5c51fb4b330" providerId="LiveId" clId="{02FB373A-4A2C-42ED-9384-59EE4FC4AE74}" dt="2024-12-05T04:54:47.694" v="533" actId="26606"/>
          <ac:spMkLst>
            <pc:docMk/>
            <pc:sldMk cId="4038966695" sldId="308"/>
            <ac:spMk id="4" creationId="{64080174-BA4D-915B-E7A2-A6F9EF10FF2F}"/>
          </ac:spMkLst>
        </pc:spChg>
        <pc:spChg chg="add del">
          <ac:chgData name="Paullo Estevam" userId="6a7db5c51fb4b330" providerId="LiveId" clId="{02FB373A-4A2C-42ED-9384-59EE4FC4AE74}" dt="2024-12-05T04:54:45.745" v="530" actId="26606"/>
          <ac:spMkLst>
            <pc:docMk/>
            <pc:sldMk cId="4038966695" sldId="308"/>
            <ac:spMk id="14" creationId="{B8144315-1C5A-4185-A952-25D98D303D46}"/>
          </ac:spMkLst>
        </pc:spChg>
        <pc:spChg chg="add del">
          <ac:chgData name="Paullo Estevam" userId="6a7db5c51fb4b330" providerId="LiveId" clId="{02FB373A-4A2C-42ED-9384-59EE4FC4AE74}" dt="2024-12-05T04:54:45.745" v="530" actId="26606"/>
          <ac:spMkLst>
            <pc:docMk/>
            <pc:sldMk cId="4038966695" sldId="308"/>
            <ac:spMk id="16" creationId="{11CAC6F2-0806-417B-BF5D-5AEF6195FA49}"/>
          </ac:spMkLst>
        </pc:spChg>
        <pc:spChg chg="add del">
          <ac:chgData name="Paullo Estevam" userId="6a7db5c51fb4b330" providerId="LiveId" clId="{02FB373A-4A2C-42ED-9384-59EE4FC4AE74}" dt="2024-12-05T04:54:45.745" v="530" actId="26606"/>
          <ac:spMkLst>
            <pc:docMk/>
            <pc:sldMk cId="4038966695" sldId="308"/>
            <ac:spMk id="18" creationId="{D4723B02-0AAB-4F6E-BA41-8ED99D559D93}"/>
          </ac:spMkLst>
        </pc:spChg>
        <pc:spChg chg="add del">
          <ac:chgData name="Paullo Estevam" userId="6a7db5c51fb4b330" providerId="LiveId" clId="{02FB373A-4A2C-42ED-9384-59EE4FC4AE74}" dt="2024-12-05T04:54:47.617" v="532" actId="26606"/>
          <ac:spMkLst>
            <pc:docMk/>
            <pc:sldMk cId="4038966695" sldId="308"/>
            <ac:spMk id="23" creationId="{B8144315-1C5A-4185-A952-25D98D303D46}"/>
          </ac:spMkLst>
        </pc:spChg>
        <pc:spChg chg="add">
          <ac:chgData name="Paullo Estevam" userId="6a7db5c51fb4b330" providerId="LiveId" clId="{02FB373A-4A2C-42ED-9384-59EE4FC4AE74}" dt="2024-12-05T04:54:47.694" v="533" actId="26606"/>
          <ac:spMkLst>
            <pc:docMk/>
            <pc:sldMk cId="4038966695" sldId="308"/>
            <ac:spMk id="28" creationId="{B8144315-1C5A-4185-A952-25D98D303D46}"/>
          </ac:spMkLst>
        </pc:spChg>
        <pc:spChg chg="add">
          <ac:chgData name="Paullo Estevam" userId="6a7db5c51fb4b330" providerId="LiveId" clId="{02FB373A-4A2C-42ED-9384-59EE4FC4AE74}" dt="2024-12-05T04:54:47.694" v="533" actId="26606"/>
          <ac:spMkLst>
            <pc:docMk/>
            <pc:sldMk cId="4038966695" sldId="308"/>
            <ac:spMk id="29" creationId="{11CAC6F2-0806-417B-BF5D-5AEF6195FA49}"/>
          </ac:spMkLst>
        </pc:spChg>
        <pc:spChg chg="add">
          <ac:chgData name="Paullo Estevam" userId="6a7db5c51fb4b330" providerId="LiveId" clId="{02FB373A-4A2C-42ED-9384-59EE4FC4AE74}" dt="2024-12-05T04:54:47.694" v="533" actId="26606"/>
          <ac:spMkLst>
            <pc:docMk/>
            <pc:sldMk cId="4038966695" sldId="308"/>
            <ac:spMk id="30" creationId="{D4723B02-0AAB-4F6E-BA41-8ED99D559D93}"/>
          </ac:spMkLst>
        </pc:spChg>
        <pc:grpChg chg="add del">
          <ac:chgData name="Paullo Estevam" userId="6a7db5c51fb4b330" providerId="LiveId" clId="{02FB373A-4A2C-42ED-9384-59EE4FC4AE74}" dt="2024-12-05T04:54:45.745" v="530" actId="26606"/>
          <ac:grpSpMkLst>
            <pc:docMk/>
            <pc:sldMk cId="4038966695" sldId="308"/>
            <ac:grpSpMk id="10" creationId="{4091D54B-59AB-4A5E-8E9E-0421BD66D4FB}"/>
          </ac:grpSpMkLst>
        </pc:grpChg>
        <pc:grpChg chg="add del">
          <ac:chgData name="Paullo Estevam" userId="6a7db5c51fb4b330" providerId="LiveId" clId="{02FB373A-4A2C-42ED-9384-59EE4FC4AE74}" dt="2024-12-05T04:54:47.617" v="532" actId="26606"/>
          <ac:grpSpMkLst>
            <pc:docMk/>
            <pc:sldMk cId="4038966695" sldId="308"/>
            <ac:grpSpMk id="20" creationId="{4091D54B-59AB-4A5E-8E9E-0421BD66D4FB}"/>
          </ac:grpSpMkLst>
        </pc:grpChg>
        <pc:grpChg chg="add del">
          <ac:chgData name="Paullo Estevam" userId="6a7db5c51fb4b330" providerId="LiveId" clId="{02FB373A-4A2C-42ED-9384-59EE4FC4AE74}" dt="2024-12-05T04:54:47.617" v="532" actId="26606"/>
          <ac:grpSpMkLst>
            <pc:docMk/>
            <pc:sldMk cId="4038966695" sldId="308"/>
            <ac:grpSpMk id="24" creationId="{25A657F0-42F3-40D3-BC75-7DA1F5C6A225}"/>
          </ac:grpSpMkLst>
        </pc:grpChg>
        <pc:grpChg chg="add">
          <ac:chgData name="Paullo Estevam" userId="6a7db5c51fb4b330" providerId="LiveId" clId="{02FB373A-4A2C-42ED-9384-59EE4FC4AE74}" dt="2024-12-05T04:54:47.694" v="533" actId="26606"/>
          <ac:grpSpMkLst>
            <pc:docMk/>
            <pc:sldMk cId="4038966695" sldId="308"/>
            <ac:grpSpMk id="27" creationId="{4091D54B-59AB-4A5E-8E9E-0421BD66D4FB}"/>
          </ac:grpSpMkLst>
        </pc:grpChg>
        <pc:graphicFrameChg chg="add mod">
          <ac:chgData name="Paullo Estevam" userId="6a7db5c51fb4b330" providerId="LiveId" clId="{02FB373A-4A2C-42ED-9384-59EE4FC4AE74}" dt="2024-12-05T04:54:47.694" v="533" actId="26606"/>
          <ac:graphicFrameMkLst>
            <pc:docMk/>
            <pc:sldMk cId="4038966695" sldId="308"/>
            <ac:graphicFrameMk id="5" creationId="{CE33416D-A8E9-8464-579B-1589BC53BF0C}"/>
          </ac:graphicFrameMkLst>
        </pc:graphicFrameChg>
      </pc:sldChg>
      <pc:sldChg chg="addSp delSp modSp new del mod">
        <pc:chgData name="Paullo Estevam" userId="6a7db5c51fb4b330" providerId="LiveId" clId="{02FB373A-4A2C-42ED-9384-59EE4FC4AE74}" dt="2024-12-05T05:13:17.961" v="541" actId="2696"/>
        <pc:sldMkLst>
          <pc:docMk/>
          <pc:sldMk cId="1166987864" sldId="309"/>
        </pc:sldMkLst>
        <pc:spChg chg="del">
          <ac:chgData name="Paullo Estevam" userId="6a7db5c51fb4b330" providerId="LiveId" clId="{02FB373A-4A2C-42ED-9384-59EE4FC4AE74}" dt="2024-12-05T05:10:27.020" v="537" actId="478"/>
          <ac:spMkLst>
            <pc:docMk/>
            <pc:sldMk cId="1166987864" sldId="309"/>
            <ac:spMk id="3" creationId="{98ACF4FD-C2D0-3D75-8B91-41EB306869E1}"/>
          </ac:spMkLst>
        </pc:spChg>
        <pc:picChg chg="add mod">
          <ac:chgData name="Paullo Estevam" userId="6a7db5c51fb4b330" providerId="LiveId" clId="{02FB373A-4A2C-42ED-9384-59EE4FC4AE74}" dt="2024-12-05T05:11:46.711" v="540" actId="14100"/>
          <ac:picMkLst>
            <pc:docMk/>
            <pc:sldMk cId="1166987864" sldId="309"/>
            <ac:picMk id="1026" creationId="{17C95703-F248-5604-D824-3FBC81E0A28E}"/>
          </ac:picMkLst>
        </pc:picChg>
      </pc:sldChg>
    </pc:docChg>
  </pc:docChgLst>
  <pc:docChgLst>
    <pc:chgData name="Paullo Estevam" userId="6a7db5c51fb4b330" providerId="LiveId" clId="{9B366D1B-2188-42BD-90A9-56F4B0707587}"/>
    <pc:docChg chg="custSel addSld delSld modSld">
      <pc:chgData name="Paullo Estevam" userId="6a7db5c51fb4b330" providerId="LiveId" clId="{9B366D1B-2188-42BD-90A9-56F4B0707587}" dt="2024-06-19T02:35:56.700" v="17" actId="21"/>
      <pc:docMkLst>
        <pc:docMk/>
      </pc:docMkLst>
      <pc:sldChg chg="modSp mod">
        <pc:chgData name="Paullo Estevam" userId="6a7db5c51fb4b330" providerId="LiveId" clId="{9B366D1B-2188-42BD-90A9-56F4B0707587}" dt="2024-06-19T02:35:56.700" v="17" actId="21"/>
        <pc:sldMkLst>
          <pc:docMk/>
          <pc:sldMk cId="1290119849" sldId="261"/>
        </pc:sldMkLst>
        <pc:spChg chg="mod">
          <ac:chgData name="Paullo Estevam" userId="6a7db5c51fb4b330" providerId="LiveId" clId="{9B366D1B-2188-42BD-90A9-56F4B0707587}" dt="2024-06-19T02:35:56.700" v="17" actId="21"/>
          <ac:spMkLst>
            <pc:docMk/>
            <pc:sldMk cId="1290119849" sldId="261"/>
            <ac:spMk id="4" creationId="{502A25B4-F6DD-3B9B-FD1D-7E82E9521C7F}"/>
          </ac:spMkLst>
        </pc:spChg>
      </pc:sldChg>
      <pc:sldChg chg="delSp modSp mod">
        <pc:chgData name="Paullo Estevam" userId="6a7db5c51fb4b330" providerId="LiveId" clId="{9B366D1B-2188-42BD-90A9-56F4B0707587}" dt="2024-06-19T02:33:09.986" v="13" actId="21"/>
        <pc:sldMkLst>
          <pc:docMk/>
          <pc:sldMk cId="1445619718" sldId="277"/>
        </pc:sldMkLst>
        <pc:picChg chg="del mod">
          <ac:chgData name="Paullo Estevam" userId="6a7db5c51fb4b330" providerId="LiveId" clId="{9B366D1B-2188-42BD-90A9-56F4B0707587}" dt="2024-06-19T02:33:09.986" v="13" actId="21"/>
          <ac:picMkLst>
            <pc:docMk/>
            <pc:sldMk cId="1445619718" sldId="277"/>
            <ac:picMk id="9" creationId="{A5B5A855-9338-C4D7-D523-598B08627AF9}"/>
          </ac:picMkLst>
        </pc:picChg>
        <pc:picChg chg="del">
          <ac:chgData name="Paullo Estevam" userId="6a7db5c51fb4b330" providerId="LiveId" clId="{9B366D1B-2188-42BD-90A9-56F4B0707587}" dt="2024-06-19T02:33:03.289" v="11" actId="21"/>
          <ac:picMkLst>
            <pc:docMk/>
            <pc:sldMk cId="1445619718" sldId="277"/>
            <ac:picMk id="11" creationId="{A7EC2EA1-DF96-DBA8-44E8-B43D8A193314}"/>
          </ac:picMkLst>
        </pc:picChg>
      </pc:sldChg>
      <pc:sldChg chg="modSp mod">
        <pc:chgData name="Paullo Estevam" userId="6a7db5c51fb4b330" providerId="LiveId" clId="{9B366D1B-2188-42BD-90A9-56F4B0707587}" dt="2024-06-19T02:35:16.499" v="15" actId="404"/>
        <pc:sldMkLst>
          <pc:docMk/>
          <pc:sldMk cId="1407811282" sldId="286"/>
        </pc:sldMkLst>
        <pc:spChg chg="mod">
          <ac:chgData name="Paullo Estevam" userId="6a7db5c51fb4b330" providerId="LiveId" clId="{9B366D1B-2188-42BD-90A9-56F4B0707587}" dt="2024-06-19T02:35:16.499" v="15" actId="404"/>
          <ac:spMkLst>
            <pc:docMk/>
            <pc:sldMk cId="1407811282" sldId="286"/>
            <ac:spMk id="2" creationId="{5F903F5C-8A85-AEF1-9225-93EEC4561965}"/>
          </ac:spMkLst>
        </pc:spChg>
      </pc:sldChg>
      <pc:sldChg chg="delSp modSp add del mod">
        <pc:chgData name="Paullo Estevam" userId="6a7db5c51fb4b330" providerId="LiveId" clId="{9B366D1B-2188-42BD-90A9-56F4B0707587}" dt="2024-06-19T02:32:56.881" v="10" actId="2696"/>
        <pc:sldMkLst>
          <pc:docMk/>
          <pc:sldMk cId="4089819982" sldId="292"/>
        </pc:sldMkLst>
        <pc:picChg chg="mod">
          <ac:chgData name="Paullo Estevam" userId="6a7db5c51fb4b330" providerId="LiveId" clId="{9B366D1B-2188-42BD-90A9-56F4B0707587}" dt="2024-06-19T02:32:37.257" v="7" actId="1076"/>
          <ac:picMkLst>
            <pc:docMk/>
            <pc:sldMk cId="4089819982" sldId="292"/>
            <ac:picMk id="9" creationId="{A5B5A855-9338-C4D7-D523-598B08627AF9}"/>
          </ac:picMkLst>
        </pc:picChg>
        <pc:picChg chg="mod">
          <ac:chgData name="Paullo Estevam" userId="6a7db5c51fb4b330" providerId="LiveId" clId="{9B366D1B-2188-42BD-90A9-56F4B0707587}" dt="2024-06-19T02:32:42.176" v="9" actId="14100"/>
          <ac:picMkLst>
            <pc:docMk/>
            <pc:sldMk cId="4089819982" sldId="292"/>
            <ac:picMk id="11" creationId="{A7EC2EA1-DF96-DBA8-44E8-B43D8A193314}"/>
          </ac:picMkLst>
        </pc:picChg>
        <pc:picChg chg="del">
          <ac:chgData name="Paullo Estevam" userId="6a7db5c51fb4b330" providerId="LiveId" clId="{9B366D1B-2188-42BD-90A9-56F4B0707587}" dt="2024-06-19T02:32:23.352" v="1" actId="478"/>
          <ac:picMkLst>
            <pc:docMk/>
            <pc:sldMk cId="4089819982" sldId="292"/>
            <ac:picMk id="1026" creationId="{751406B4-BDFB-2221-A4B4-ED98D2ED234D}"/>
          </ac:picMkLst>
        </pc:picChg>
      </pc:sldChg>
    </pc:docChg>
  </pc:docChgLst>
  <pc:docChgLst>
    <pc:chgData name="Evelinny Souza" userId="dd5d8b5dd0d20d2d" providerId="LiveId" clId="{B1A372FE-9C2C-4874-8CAE-DA080AF6C725}"/>
    <pc:docChg chg="undo custSel addSld delSld modSld sldOrd">
      <pc:chgData name="Evelinny Souza" userId="dd5d8b5dd0d20d2d" providerId="LiveId" clId="{B1A372FE-9C2C-4874-8CAE-DA080AF6C725}" dt="2024-04-22T01:29:54.001" v="1342" actId="20577"/>
      <pc:docMkLst>
        <pc:docMk/>
      </pc:docMkLst>
      <pc:sldChg chg="addSp modSp mod">
        <pc:chgData name="Evelinny Souza" userId="dd5d8b5dd0d20d2d" providerId="LiveId" clId="{B1A372FE-9C2C-4874-8CAE-DA080AF6C725}" dt="2024-04-21T18:25:56.198" v="1088" actId="207"/>
        <pc:sldMkLst>
          <pc:docMk/>
          <pc:sldMk cId="938926697" sldId="256"/>
        </pc:sldMkLst>
        <pc:spChg chg="mod">
          <ac:chgData name="Evelinny Souza" userId="dd5d8b5dd0d20d2d" providerId="LiveId" clId="{B1A372FE-9C2C-4874-8CAE-DA080AF6C725}" dt="2024-04-21T17:03:57.236" v="9" actId="20577"/>
          <ac:spMkLst>
            <pc:docMk/>
            <pc:sldMk cId="938926697" sldId="256"/>
            <ac:spMk id="2" creationId="{BAE6D0B2-AB71-5AB8-54DA-503C8BECC73E}"/>
          </ac:spMkLst>
        </pc:spChg>
        <pc:spChg chg="mod">
          <ac:chgData name="Evelinny Souza" userId="dd5d8b5dd0d20d2d" providerId="LiveId" clId="{B1A372FE-9C2C-4874-8CAE-DA080AF6C725}" dt="2024-04-21T18:25:32.472" v="1074" actId="20577"/>
          <ac:spMkLst>
            <pc:docMk/>
            <pc:sldMk cId="938926697" sldId="256"/>
            <ac:spMk id="3" creationId="{6E20F618-ADEE-F9B9-FEC7-D382C579D8AD}"/>
          </ac:spMkLst>
        </pc:spChg>
        <pc:spChg chg="add mod">
          <ac:chgData name="Evelinny Souza" userId="dd5d8b5dd0d20d2d" providerId="LiveId" clId="{B1A372FE-9C2C-4874-8CAE-DA080AF6C725}" dt="2024-04-21T18:25:56.198" v="1088" actId="207"/>
          <ac:spMkLst>
            <pc:docMk/>
            <pc:sldMk cId="938926697" sldId="256"/>
            <ac:spMk id="4" creationId="{6ED71E78-DD1A-F662-6F12-61D2EB486E90}"/>
          </ac:spMkLst>
        </pc:spChg>
      </pc:sldChg>
      <pc:sldChg chg="modSp del mod">
        <pc:chgData name="Evelinny Souza" userId="dd5d8b5dd0d20d2d" providerId="LiveId" clId="{B1A372FE-9C2C-4874-8CAE-DA080AF6C725}" dt="2024-04-21T17:26:41.098" v="226" actId="47"/>
        <pc:sldMkLst>
          <pc:docMk/>
          <pc:sldMk cId="546721020" sldId="257"/>
        </pc:sldMkLst>
        <pc:spChg chg="mod">
          <ac:chgData name="Evelinny Souza" userId="dd5d8b5dd0d20d2d" providerId="LiveId" clId="{B1A372FE-9C2C-4874-8CAE-DA080AF6C725}" dt="2024-04-21T17:06:00.284" v="83" actId="14100"/>
          <ac:spMkLst>
            <pc:docMk/>
            <pc:sldMk cId="546721020" sldId="257"/>
            <ac:spMk id="2" creationId="{AF231C61-F8B2-F22C-3EC3-71E50FF94DEA}"/>
          </ac:spMkLst>
        </pc:spChg>
      </pc:sldChg>
      <pc:sldChg chg="addSp delSp modSp mod ord">
        <pc:chgData name="Evelinny Souza" userId="dd5d8b5dd0d20d2d" providerId="LiveId" clId="{B1A372FE-9C2C-4874-8CAE-DA080AF6C725}" dt="2024-04-21T18:28:24.740" v="1121" actId="1076"/>
        <pc:sldMkLst>
          <pc:docMk/>
          <pc:sldMk cId="3133713478" sldId="258"/>
        </pc:sldMkLst>
        <pc:spChg chg="mod">
          <ac:chgData name="Evelinny Souza" userId="dd5d8b5dd0d20d2d" providerId="LiveId" clId="{B1A372FE-9C2C-4874-8CAE-DA080AF6C725}" dt="2024-04-21T18:27:47.008" v="1115" actId="20577"/>
          <ac:spMkLst>
            <pc:docMk/>
            <pc:sldMk cId="3133713478" sldId="258"/>
            <ac:spMk id="2" creationId="{E8FA7B2A-D1E4-839E-3D88-E31F0E9A8979}"/>
          </ac:spMkLst>
        </pc:spChg>
        <pc:spChg chg="del">
          <ac:chgData name="Evelinny Souza" userId="dd5d8b5dd0d20d2d" providerId="LiveId" clId="{B1A372FE-9C2C-4874-8CAE-DA080AF6C725}" dt="2024-04-21T17:32:32.827" v="243" actId="478"/>
          <ac:spMkLst>
            <pc:docMk/>
            <pc:sldMk cId="3133713478" sldId="258"/>
            <ac:spMk id="3" creationId="{CD2E931E-E20F-86DD-E867-F5CD9740868A}"/>
          </ac:spMkLst>
        </pc:spChg>
        <pc:spChg chg="add del mod">
          <ac:chgData name="Evelinny Souza" userId="dd5d8b5dd0d20d2d" providerId="LiveId" clId="{B1A372FE-9C2C-4874-8CAE-DA080AF6C725}" dt="2024-04-21T17:32:37.269" v="245" actId="478"/>
          <ac:spMkLst>
            <pc:docMk/>
            <pc:sldMk cId="3133713478" sldId="258"/>
            <ac:spMk id="7" creationId="{C0752203-95A5-FAFE-59DD-3638482872AD}"/>
          </ac:spMkLst>
        </pc:spChg>
        <pc:spChg chg="add">
          <ac:chgData name="Evelinny Souza" userId="dd5d8b5dd0d20d2d" providerId="LiveId" clId="{B1A372FE-9C2C-4874-8CAE-DA080AF6C725}" dt="2024-04-21T17:32:34.091" v="244"/>
          <ac:spMkLst>
            <pc:docMk/>
            <pc:sldMk cId="3133713478" sldId="258"/>
            <ac:spMk id="9" creationId="{2A220275-3972-1A2F-4306-A4D97CB11D05}"/>
          </ac:spMkLst>
        </pc:spChg>
        <pc:spChg chg="add del mod">
          <ac:chgData name="Evelinny Souza" userId="dd5d8b5dd0d20d2d" providerId="LiveId" clId="{B1A372FE-9C2C-4874-8CAE-DA080AF6C725}" dt="2024-04-21T17:32:39.717" v="247" actId="478"/>
          <ac:spMkLst>
            <pc:docMk/>
            <pc:sldMk cId="3133713478" sldId="258"/>
            <ac:spMk id="10" creationId="{381E0960-0F38-2EF9-09E7-32C56D2D604C}"/>
          </ac:spMkLst>
        </pc:spChg>
        <pc:picChg chg="del mod">
          <ac:chgData name="Evelinny Souza" userId="dd5d8b5dd0d20d2d" providerId="LiveId" clId="{B1A372FE-9C2C-4874-8CAE-DA080AF6C725}" dt="2024-04-21T17:32:27.531" v="241" actId="478"/>
          <ac:picMkLst>
            <pc:docMk/>
            <pc:sldMk cId="3133713478" sldId="258"/>
            <ac:picMk id="5" creationId="{09F40F5E-883C-770B-CA9A-E21059A4D45E}"/>
          </ac:picMkLst>
        </pc:picChg>
        <pc:picChg chg="del mod">
          <ac:chgData name="Evelinny Souza" userId="dd5d8b5dd0d20d2d" providerId="LiveId" clId="{B1A372FE-9C2C-4874-8CAE-DA080AF6C725}" dt="2024-04-21T17:32:29.114" v="242" actId="478"/>
          <ac:picMkLst>
            <pc:docMk/>
            <pc:sldMk cId="3133713478" sldId="258"/>
            <ac:picMk id="8" creationId="{72D6C9C5-67F0-94E1-41C3-14B89F10793D}"/>
          </ac:picMkLst>
        </pc:picChg>
        <pc:picChg chg="del mod">
          <ac:chgData name="Evelinny Souza" userId="dd5d8b5dd0d20d2d" providerId="LiveId" clId="{B1A372FE-9C2C-4874-8CAE-DA080AF6C725}" dt="2024-04-21T17:32:26.058" v="240" actId="478"/>
          <ac:picMkLst>
            <pc:docMk/>
            <pc:sldMk cId="3133713478" sldId="258"/>
            <ac:picMk id="2050" creationId="{FCDF9C11-8873-8CFF-7864-E1A4A7486AFF}"/>
          </ac:picMkLst>
        </pc:picChg>
        <pc:picChg chg="add mod">
          <ac:chgData name="Evelinny Souza" userId="dd5d8b5dd0d20d2d" providerId="LiveId" clId="{B1A372FE-9C2C-4874-8CAE-DA080AF6C725}" dt="2024-04-21T17:37:37.850" v="266" actId="1076"/>
          <ac:picMkLst>
            <pc:docMk/>
            <pc:sldMk cId="3133713478" sldId="258"/>
            <ac:picMk id="3078" creationId="{33FDD483-E5C3-4E6D-44E2-3F3BF06DB2F1}"/>
          </ac:picMkLst>
        </pc:picChg>
        <pc:picChg chg="add mod">
          <ac:chgData name="Evelinny Souza" userId="dd5d8b5dd0d20d2d" providerId="LiveId" clId="{B1A372FE-9C2C-4874-8CAE-DA080AF6C725}" dt="2024-04-21T18:28:24.740" v="1121" actId="1076"/>
          <ac:picMkLst>
            <pc:docMk/>
            <pc:sldMk cId="3133713478" sldId="258"/>
            <ac:picMk id="3080" creationId="{F9A32220-B42F-A79C-BFAA-734D317FC177}"/>
          </ac:picMkLst>
        </pc:picChg>
        <pc:picChg chg="add mod">
          <ac:chgData name="Evelinny Souza" userId="dd5d8b5dd0d20d2d" providerId="LiveId" clId="{B1A372FE-9C2C-4874-8CAE-DA080AF6C725}" dt="2024-04-21T18:19:12.105" v="611" actId="1076"/>
          <ac:picMkLst>
            <pc:docMk/>
            <pc:sldMk cId="3133713478" sldId="258"/>
            <ac:picMk id="3082" creationId="{D68D6EAE-55F8-68E8-F062-A3F86E1250FD}"/>
          </ac:picMkLst>
        </pc:picChg>
        <pc:picChg chg="add del">
          <ac:chgData name="Evelinny Souza" userId="dd5d8b5dd0d20d2d" providerId="LiveId" clId="{B1A372FE-9C2C-4874-8CAE-DA080AF6C725}" dt="2024-04-21T17:34:31.243" v="258" actId="478"/>
          <ac:picMkLst>
            <pc:docMk/>
            <pc:sldMk cId="3133713478" sldId="258"/>
            <ac:picMk id="3084" creationId="{47B33146-14BA-F093-9CD5-42E06E47BAA3}"/>
          </ac:picMkLst>
        </pc:picChg>
        <pc:picChg chg="add mod">
          <ac:chgData name="Evelinny Souza" userId="dd5d8b5dd0d20d2d" providerId="LiveId" clId="{B1A372FE-9C2C-4874-8CAE-DA080AF6C725}" dt="2024-04-21T17:34:46.661" v="261" actId="1076"/>
          <ac:picMkLst>
            <pc:docMk/>
            <pc:sldMk cId="3133713478" sldId="258"/>
            <ac:picMk id="3086" creationId="{09D68FD2-E447-E21E-3DAA-F43C1B20C676}"/>
          </ac:picMkLst>
        </pc:picChg>
        <pc:picChg chg="add mod">
          <ac:chgData name="Evelinny Souza" userId="dd5d8b5dd0d20d2d" providerId="LiveId" clId="{B1A372FE-9C2C-4874-8CAE-DA080AF6C725}" dt="2024-04-21T17:37:26.668" v="265" actId="1076"/>
          <ac:picMkLst>
            <pc:docMk/>
            <pc:sldMk cId="3133713478" sldId="258"/>
            <ac:picMk id="3088" creationId="{64F866CB-DBBD-E779-316B-7975AAE246E9}"/>
          </ac:picMkLst>
        </pc:picChg>
      </pc:sldChg>
      <pc:sldChg chg="addSp delSp modSp mod ord">
        <pc:chgData name="Evelinny Souza" userId="dd5d8b5dd0d20d2d" providerId="LiveId" clId="{B1A372FE-9C2C-4874-8CAE-DA080AF6C725}" dt="2024-04-21T18:37:26.891" v="1189" actId="478"/>
        <pc:sldMkLst>
          <pc:docMk/>
          <pc:sldMk cId="2586518911" sldId="259"/>
        </pc:sldMkLst>
        <pc:spChg chg="mod">
          <ac:chgData name="Evelinny Souza" userId="dd5d8b5dd0d20d2d" providerId="LiveId" clId="{B1A372FE-9C2C-4874-8CAE-DA080AF6C725}" dt="2024-04-21T18:25:09.989" v="1065" actId="108"/>
          <ac:spMkLst>
            <pc:docMk/>
            <pc:sldMk cId="2586518911" sldId="259"/>
            <ac:spMk id="2" creationId="{085950A0-6591-76A8-7816-E6801AAB4904}"/>
          </ac:spMkLst>
        </pc:spChg>
        <pc:spChg chg="mod">
          <ac:chgData name="Evelinny Souza" userId="dd5d8b5dd0d20d2d" providerId="LiveId" clId="{B1A372FE-9C2C-4874-8CAE-DA080AF6C725}" dt="2024-04-21T18:36:30.863" v="1185" actId="20577"/>
          <ac:spMkLst>
            <pc:docMk/>
            <pc:sldMk cId="2586518911" sldId="259"/>
            <ac:spMk id="3" creationId="{DFB5D492-6C64-39D3-FC8C-78D3FAB107E6}"/>
          </ac:spMkLst>
        </pc:spChg>
        <pc:picChg chg="add del mod">
          <ac:chgData name="Evelinny Souza" userId="dd5d8b5dd0d20d2d" providerId="LiveId" clId="{B1A372FE-9C2C-4874-8CAE-DA080AF6C725}" dt="2024-04-21T18:37:26.891" v="1189" actId="478"/>
          <ac:picMkLst>
            <pc:docMk/>
            <pc:sldMk cId="2586518911" sldId="259"/>
            <ac:picMk id="4" creationId="{34D303A5-03D2-E1C5-2ACF-3E7079C2CF37}"/>
          </ac:picMkLst>
        </pc:picChg>
      </pc:sldChg>
      <pc:sldChg chg="addSp delSp modSp del mod">
        <pc:chgData name="Evelinny Souza" userId="dd5d8b5dd0d20d2d" providerId="LiveId" clId="{B1A372FE-9C2C-4874-8CAE-DA080AF6C725}" dt="2024-04-21T17:19:14.805" v="171" actId="2696"/>
        <pc:sldMkLst>
          <pc:docMk/>
          <pc:sldMk cId="2965874596" sldId="260"/>
        </pc:sldMkLst>
        <pc:spChg chg="mod">
          <ac:chgData name="Evelinny Souza" userId="dd5d8b5dd0d20d2d" providerId="LiveId" clId="{B1A372FE-9C2C-4874-8CAE-DA080AF6C725}" dt="2024-04-21T17:15:40.587" v="159" actId="21"/>
          <ac:spMkLst>
            <pc:docMk/>
            <pc:sldMk cId="2965874596" sldId="260"/>
            <ac:spMk id="2" creationId="{882E2C6F-3048-B820-21C4-F31C643A9570}"/>
          </ac:spMkLst>
        </pc:spChg>
        <pc:spChg chg="del mod">
          <ac:chgData name="Evelinny Souza" userId="dd5d8b5dd0d20d2d" providerId="LiveId" clId="{B1A372FE-9C2C-4874-8CAE-DA080AF6C725}" dt="2024-04-21T17:14:48.566" v="150" actId="478"/>
          <ac:spMkLst>
            <pc:docMk/>
            <pc:sldMk cId="2965874596" sldId="260"/>
            <ac:spMk id="3" creationId="{4CDBA3E5-FE82-BA29-7C35-B4114784E638}"/>
          </ac:spMkLst>
        </pc:spChg>
        <pc:spChg chg="add del mod">
          <ac:chgData name="Evelinny Souza" userId="dd5d8b5dd0d20d2d" providerId="LiveId" clId="{B1A372FE-9C2C-4874-8CAE-DA080AF6C725}" dt="2024-04-21T17:14:53.965" v="151" actId="478"/>
          <ac:spMkLst>
            <pc:docMk/>
            <pc:sldMk cId="2965874596" sldId="260"/>
            <ac:spMk id="5" creationId="{57902811-B516-CFD9-CFF4-510E82526312}"/>
          </ac:spMkLst>
        </pc:spChg>
        <pc:picChg chg="add del mod">
          <ac:chgData name="Evelinny Souza" userId="dd5d8b5dd0d20d2d" providerId="LiveId" clId="{B1A372FE-9C2C-4874-8CAE-DA080AF6C725}" dt="2024-04-21T17:18:30.111" v="164" actId="21"/>
          <ac:picMkLst>
            <pc:docMk/>
            <pc:sldMk cId="2965874596" sldId="260"/>
            <ac:picMk id="6" creationId="{FF567AFB-94CB-222D-91E3-9AB6578D6AB0}"/>
          </ac:picMkLst>
        </pc:picChg>
        <pc:picChg chg="add mod">
          <ac:chgData name="Evelinny Souza" userId="dd5d8b5dd0d20d2d" providerId="LiveId" clId="{B1A372FE-9C2C-4874-8CAE-DA080AF6C725}" dt="2024-04-21T17:19:09.645" v="170"/>
          <ac:picMkLst>
            <pc:docMk/>
            <pc:sldMk cId="2965874596" sldId="260"/>
            <ac:picMk id="7" creationId="{EFC10A4E-F4F2-21C4-FD46-8DEADFD0A4A3}"/>
          </ac:picMkLst>
        </pc:picChg>
      </pc:sldChg>
      <pc:sldChg chg="modSp mod ord">
        <pc:chgData name="Evelinny Souza" userId="dd5d8b5dd0d20d2d" providerId="LiveId" clId="{B1A372FE-9C2C-4874-8CAE-DA080AF6C725}" dt="2024-04-21T18:38:39.714" v="1193"/>
        <pc:sldMkLst>
          <pc:docMk/>
          <pc:sldMk cId="1290119849" sldId="261"/>
        </pc:sldMkLst>
        <pc:picChg chg="mod">
          <ac:chgData name="Evelinny Souza" userId="dd5d8b5dd0d20d2d" providerId="LiveId" clId="{B1A372FE-9C2C-4874-8CAE-DA080AF6C725}" dt="2024-04-21T18:08:25.824" v="406" actId="1076"/>
          <ac:picMkLst>
            <pc:docMk/>
            <pc:sldMk cId="1290119849" sldId="261"/>
            <ac:picMk id="6" creationId="{476BD109-668F-FAE1-DB7B-496C0B41FE1F}"/>
          </ac:picMkLst>
        </pc:picChg>
      </pc:sldChg>
      <pc:sldChg chg="modSp add del mod">
        <pc:chgData name="Evelinny Souza" userId="dd5d8b5dd0d20d2d" providerId="LiveId" clId="{B1A372FE-9C2C-4874-8CAE-DA080AF6C725}" dt="2024-04-21T17:04:11.224" v="12" actId="47"/>
        <pc:sldMkLst>
          <pc:docMk/>
          <pc:sldMk cId="4165637930" sldId="262"/>
        </pc:sldMkLst>
        <pc:spChg chg="mod">
          <ac:chgData name="Evelinny Souza" userId="dd5d8b5dd0d20d2d" providerId="LiveId" clId="{B1A372FE-9C2C-4874-8CAE-DA080AF6C725}" dt="2024-04-21T17:03:29.038" v="4"/>
          <ac:spMkLst>
            <pc:docMk/>
            <pc:sldMk cId="4165637930" sldId="262"/>
            <ac:spMk id="2" creationId="{FF689C82-DBE1-77F2-2039-0FA60BD8540D}"/>
          </ac:spMkLst>
        </pc:spChg>
        <pc:spChg chg="mod">
          <ac:chgData name="Evelinny Souza" userId="dd5d8b5dd0d20d2d" providerId="LiveId" clId="{B1A372FE-9C2C-4874-8CAE-DA080AF6C725}" dt="2024-04-21T17:03:29.038" v="4"/>
          <ac:spMkLst>
            <pc:docMk/>
            <pc:sldMk cId="4165637930" sldId="262"/>
            <ac:spMk id="3" creationId="{55F7F40B-EC66-5093-383C-D9C4F514577A}"/>
          </ac:spMkLst>
        </pc:spChg>
      </pc:sldChg>
      <pc:sldChg chg="addSp delSp modSp mod">
        <pc:chgData name="Evelinny Souza" userId="dd5d8b5dd0d20d2d" providerId="LiveId" clId="{B1A372FE-9C2C-4874-8CAE-DA080AF6C725}" dt="2024-04-21T18:27:32.469" v="1106" actId="20577"/>
        <pc:sldMkLst>
          <pc:docMk/>
          <pc:sldMk cId="348001568" sldId="264"/>
        </pc:sldMkLst>
        <pc:spChg chg="mod">
          <ac:chgData name="Evelinny Souza" userId="dd5d8b5dd0d20d2d" providerId="LiveId" clId="{B1A372FE-9C2C-4874-8CAE-DA080AF6C725}" dt="2024-04-21T18:27:32.469" v="1106" actId="20577"/>
          <ac:spMkLst>
            <pc:docMk/>
            <pc:sldMk cId="348001568" sldId="264"/>
            <ac:spMk id="2" creationId="{9D473D39-BFAD-3E0C-EA67-0278A625C849}"/>
          </ac:spMkLst>
        </pc:spChg>
        <pc:spChg chg="mod">
          <ac:chgData name="Evelinny Souza" userId="dd5d8b5dd0d20d2d" providerId="LiveId" clId="{B1A372FE-9C2C-4874-8CAE-DA080AF6C725}" dt="2024-04-21T17:14:27.062" v="126" actId="1076"/>
          <ac:spMkLst>
            <pc:docMk/>
            <pc:sldMk cId="348001568" sldId="264"/>
            <ac:spMk id="3" creationId="{BF31591F-BF71-B817-14F9-C018FF76B1BD}"/>
          </ac:spMkLst>
        </pc:spChg>
        <pc:spChg chg="add del mod">
          <ac:chgData name="Evelinny Souza" userId="dd5d8b5dd0d20d2d" providerId="LiveId" clId="{B1A372FE-9C2C-4874-8CAE-DA080AF6C725}" dt="2024-04-21T17:25:47.738" v="225"/>
          <ac:spMkLst>
            <pc:docMk/>
            <pc:sldMk cId="348001568" sldId="264"/>
            <ac:spMk id="4" creationId="{D22E7AE6-C63F-643B-88C0-8B844F072359}"/>
          </ac:spMkLst>
        </pc:spChg>
        <pc:picChg chg="del">
          <ac:chgData name="Evelinny Souza" userId="dd5d8b5dd0d20d2d" providerId="LiveId" clId="{B1A372FE-9C2C-4874-8CAE-DA080AF6C725}" dt="2024-04-21T17:14:31.659" v="127" actId="21"/>
          <ac:picMkLst>
            <pc:docMk/>
            <pc:sldMk cId="348001568" sldId="264"/>
            <ac:picMk id="5" creationId="{FF567AFB-94CB-222D-91E3-9AB6578D6AB0}"/>
          </ac:picMkLst>
        </pc:picChg>
        <pc:picChg chg="add del mod">
          <ac:chgData name="Evelinny Souza" userId="dd5d8b5dd0d20d2d" providerId="LiveId" clId="{B1A372FE-9C2C-4874-8CAE-DA080AF6C725}" dt="2024-04-21T17:18:46.625" v="169" actId="478"/>
          <ac:picMkLst>
            <pc:docMk/>
            <pc:sldMk cId="348001568" sldId="264"/>
            <ac:picMk id="6" creationId="{FF567AFB-94CB-222D-91E3-9AB6578D6AB0}"/>
          </ac:picMkLst>
        </pc:picChg>
        <pc:picChg chg="add del mod">
          <ac:chgData name="Evelinny Souza" userId="dd5d8b5dd0d20d2d" providerId="LiveId" clId="{B1A372FE-9C2C-4874-8CAE-DA080AF6C725}" dt="2024-04-21T17:19:26.485" v="187" actId="478"/>
          <ac:picMkLst>
            <pc:docMk/>
            <pc:sldMk cId="348001568" sldId="264"/>
            <ac:picMk id="1026" creationId="{751406B4-BDFB-2221-A4B4-ED98D2ED234D}"/>
          </ac:picMkLst>
        </pc:picChg>
        <pc:picChg chg="add mod">
          <ac:chgData name="Evelinny Souza" userId="dd5d8b5dd0d20d2d" providerId="LiveId" clId="{B1A372FE-9C2C-4874-8CAE-DA080AF6C725}" dt="2024-04-21T18:27:07.032" v="1097" actId="1076"/>
          <ac:picMkLst>
            <pc:docMk/>
            <pc:sldMk cId="348001568" sldId="264"/>
            <ac:picMk id="1028" creationId="{9E5C1904-F3DB-529C-C896-68FC9314A81D}"/>
          </ac:picMkLst>
        </pc:picChg>
        <pc:picChg chg="add del mod">
          <ac:chgData name="Evelinny Souza" userId="dd5d8b5dd0d20d2d" providerId="LiveId" clId="{B1A372FE-9C2C-4874-8CAE-DA080AF6C725}" dt="2024-04-21T17:23:44.012" v="220" actId="478"/>
          <ac:picMkLst>
            <pc:docMk/>
            <pc:sldMk cId="348001568" sldId="264"/>
            <ac:picMk id="1030" creationId="{2878F7BE-33A8-3E86-818C-7EF2837A99DD}"/>
          </ac:picMkLst>
        </pc:picChg>
        <pc:picChg chg="add mod">
          <ac:chgData name="Evelinny Souza" userId="dd5d8b5dd0d20d2d" providerId="LiveId" clId="{B1A372FE-9C2C-4874-8CAE-DA080AF6C725}" dt="2024-04-21T17:31:48.782" v="238" actId="1076"/>
          <ac:picMkLst>
            <pc:docMk/>
            <pc:sldMk cId="348001568" sldId="264"/>
            <ac:picMk id="1032" creationId="{AF6CDF13-6831-009D-7AF6-0CEEA8ED4984}"/>
          </ac:picMkLst>
        </pc:picChg>
        <pc:picChg chg="add mod">
          <ac:chgData name="Evelinny Souza" userId="dd5d8b5dd0d20d2d" providerId="LiveId" clId="{B1A372FE-9C2C-4874-8CAE-DA080AF6C725}" dt="2024-04-21T17:31:50.834" v="239" actId="1076"/>
          <ac:picMkLst>
            <pc:docMk/>
            <pc:sldMk cId="348001568" sldId="264"/>
            <ac:picMk id="1034" creationId="{111ED8F8-F301-BCE8-F5E5-1284E9478357}"/>
          </ac:picMkLst>
        </pc:picChg>
      </pc:sldChg>
      <pc:sldChg chg="addSp modSp add del mod ord">
        <pc:chgData name="Evelinny Souza" userId="dd5d8b5dd0d20d2d" providerId="LiveId" clId="{B1A372FE-9C2C-4874-8CAE-DA080AF6C725}" dt="2024-04-22T01:29:54.001" v="1342" actId="20577"/>
        <pc:sldMkLst>
          <pc:docMk/>
          <pc:sldMk cId="448388216" sldId="265"/>
        </pc:sldMkLst>
        <pc:spChg chg="mod">
          <ac:chgData name="Evelinny Souza" userId="dd5d8b5dd0d20d2d" providerId="LiveId" clId="{B1A372FE-9C2C-4874-8CAE-DA080AF6C725}" dt="2024-04-21T17:54:34.745" v="317" actId="20577"/>
          <ac:spMkLst>
            <pc:docMk/>
            <pc:sldMk cId="448388216" sldId="265"/>
            <ac:spMk id="2" creationId="{BE317D3B-8442-5C50-5795-8B611FCAEB28}"/>
          </ac:spMkLst>
        </pc:spChg>
        <pc:spChg chg="mod">
          <ac:chgData name="Evelinny Souza" userId="dd5d8b5dd0d20d2d" providerId="LiveId" clId="{B1A372FE-9C2C-4874-8CAE-DA080AF6C725}" dt="2024-04-22T01:29:54.001" v="1342" actId="20577"/>
          <ac:spMkLst>
            <pc:docMk/>
            <pc:sldMk cId="448388216" sldId="265"/>
            <ac:spMk id="3" creationId="{4CC94CD3-286B-3D58-DDCA-23A68FF25E01}"/>
          </ac:spMkLst>
        </pc:spChg>
        <pc:picChg chg="add mod">
          <ac:chgData name="Evelinny Souza" userId="dd5d8b5dd0d20d2d" providerId="LiveId" clId="{B1A372FE-9C2C-4874-8CAE-DA080AF6C725}" dt="2024-04-21T18:36:03.229" v="1162" actId="1036"/>
          <ac:picMkLst>
            <pc:docMk/>
            <pc:sldMk cId="448388216" sldId="265"/>
            <ac:picMk id="4098" creationId="{9AD96DA3-F2CD-63E8-3AB6-EF416A7D5C2E}"/>
          </ac:picMkLst>
        </pc:picChg>
        <pc:picChg chg="add mod">
          <ac:chgData name="Evelinny Souza" userId="dd5d8b5dd0d20d2d" providerId="LiveId" clId="{B1A372FE-9C2C-4874-8CAE-DA080AF6C725}" dt="2024-04-21T18:19:27.536" v="615" actId="14100"/>
          <ac:picMkLst>
            <pc:docMk/>
            <pc:sldMk cId="448388216" sldId="265"/>
            <ac:picMk id="5122" creationId="{4EF6CA69-8BBD-A771-1F64-EB6C834BAB06}"/>
          </ac:picMkLst>
        </pc:picChg>
      </pc:sldChg>
      <pc:sldChg chg="addSp delSp modSp del mod">
        <pc:chgData name="Evelinny Souza" userId="dd5d8b5dd0d20d2d" providerId="LiveId" clId="{B1A372FE-9C2C-4874-8CAE-DA080AF6C725}" dt="2024-04-21T18:17:43.799" v="593" actId="47"/>
        <pc:sldMkLst>
          <pc:docMk/>
          <pc:sldMk cId="2962462014" sldId="266"/>
        </pc:sldMkLst>
        <pc:spChg chg="mod">
          <ac:chgData name="Evelinny Souza" userId="dd5d8b5dd0d20d2d" providerId="LiveId" clId="{B1A372FE-9C2C-4874-8CAE-DA080AF6C725}" dt="2024-04-21T17:03:29.038" v="4"/>
          <ac:spMkLst>
            <pc:docMk/>
            <pc:sldMk cId="2962462014" sldId="266"/>
            <ac:spMk id="2" creationId="{E9B86647-3382-6A55-C60B-7ED0576688CD}"/>
          </ac:spMkLst>
        </pc:spChg>
        <pc:spChg chg="del mod">
          <ac:chgData name="Evelinny Souza" userId="dd5d8b5dd0d20d2d" providerId="LiveId" clId="{B1A372FE-9C2C-4874-8CAE-DA080AF6C725}" dt="2024-04-21T18:11:16.206" v="463" actId="21"/>
          <ac:spMkLst>
            <pc:docMk/>
            <pc:sldMk cId="2962462014" sldId="266"/>
            <ac:spMk id="3" creationId="{3847F4B0-294D-AD35-C51E-D0236BE744B6}"/>
          </ac:spMkLst>
        </pc:spChg>
        <pc:spChg chg="add mod">
          <ac:chgData name="Evelinny Souza" userId="dd5d8b5dd0d20d2d" providerId="LiveId" clId="{B1A372FE-9C2C-4874-8CAE-DA080AF6C725}" dt="2024-04-21T18:11:16.206" v="463" actId="21"/>
          <ac:spMkLst>
            <pc:docMk/>
            <pc:sldMk cId="2962462014" sldId="266"/>
            <ac:spMk id="5" creationId="{6B1DC250-31D2-4CF5-E3CC-F0A294413E2B}"/>
          </ac:spMkLst>
        </pc:spChg>
      </pc:sldChg>
      <pc:sldChg chg="modSp">
        <pc:chgData name="Evelinny Souza" userId="dd5d8b5dd0d20d2d" providerId="LiveId" clId="{B1A372FE-9C2C-4874-8CAE-DA080AF6C725}" dt="2024-04-21T17:03:29.038" v="4"/>
        <pc:sldMkLst>
          <pc:docMk/>
          <pc:sldMk cId="199460944" sldId="268"/>
        </pc:sldMkLst>
        <pc:spChg chg="mod">
          <ac:chgData name="Evelinny Souza" userId="dd5d8b5dd0d20d2d" providerId="LiveId" clId="{B1A372FE-9C2C-4874-8CAE-DA080AF6C725}" dt="2024-04-21T17:03:29.038" v="4"/>
          <ac:spMkLst>
            <pc:docMk/>
            <pc:sldMk cId="199460944" sldId="268"/>
            <ac:spMk id="2" creationId="{6E09E8E7-BB32-27F7-697B-97FE1BD2AF54}"/>
          </ac:spMkLst>
        </pc:spChg>
      </pc:sldChg>
      <pc:sldChg chg="modSp del">
        <pc:chgData name="Evelinny Souza" userId="dd5d8b5dd0d20d2d" providerId="LiveId" clId="{B1A372FE-9C2C-4874-8CAE-DA080AF6C725}" dt="2024-04-21T18:09:15.567" v="407" actId="47"/>
        <pc:sldMkLst>
          <pc:docMk/>
          <pc:sldMk cId="2605471362" sldId="269"/>
        </pc:sldMkLst>
        <pc:spChg chg="mod">
          <ac:chgData name="Evelinny Souza" userId="dd5d8b5dd0d20d2d" providerId="LiveId" clId="{B1A372FE-9C2C-4874-8CAE-DA080AF6C725}" dt="2024-04-21T17:03:29.038" v="4"/>
          <ac:spMkLst>
            <pc:docMk/>
            <pc:sldMk cId="2605471362" sldId="269"/>
            <ac:spMk id="2" creationId="{F58B5C28-DB03-8D83-EAF5-C7B047EEB4DF}"/>
          </ac:spMkLst>
        </pc:spChg>
        <pc:picChg chg="mod">
          <ac:chgData name="Evelinny Souza" userId="dd5d8b5dd0d20d2d" providerId="LiveId" clId="{B1A372FE-9C2C-4874-8CAE-DA080AF6C725}" dt="2024-04-21T17:03:29.038" v="4"/>
          <ac:picMkLst>
            <pc:docMk/>
            <pc:sldMk cId="2605471362" sldId="269"/>
            <ac:picMk id="5" creationId="{9AC01ED8-F2E7-B7B9-27FD-4E2640A70F41}"/>
          </ac:picMkLst>
        </pc:picChg>
      </pc:sldChg>
      <pc:sldChg chg="addSp delSp modSp mod">
        <pc:chgData name="Evelinny Souza" userId="dd5d8b5dd0d20d2d" providerId="LiveId" clId="{B1A372FE-9C2C-4874-8CAE-DA080AF6C725}" dt="2024-04-21T18:32:07.466" v="1145" actId="1582"/>
        <pc:sldMkLst>
          <pc:docMk/>
          <pc:sldMk cId="3593632650" sldId="270"/>
        </pc:sldMkLst>
        <pc:spChg chg="mod">
          <ac:chgData name="Evelinny Souza" userId="dd5d8b5dd0d20d2d" providerId="LiveId" clId="{B1A372FE-9C2C-4874-8CAE-DA080AF6C725}" dt="2024-04-21T18:17:37.937" v="592" actId="20577"/>
          <ac:spMkLst>
            <pc:docMk/>
            <pc:sldMk cId="3593632650" sldId="270"/>
            <ac:spMk id="2" creationId="{3D7AE722-8B1E-C879-2D89-0A4EE97CD3BF}"/>
          </ac:spMkLst>
        </pc:spChg>
        <pc:spChg chg="del">
          <ac:chgData name="Evelinny Souza" userId="dd5d8b5dd0d20d2d" providerId="LiveId" clId="{B1A372FE-9C2C-4874-8CAE-DA080AF6C725}" dt="2024-04-21T18:10:00.951" v="408" actId="478"/>
          <ac:spMkLst>
            <pc:docMk/>
            <pc:sldMk cId="3593632650" sldId="270"/>
            <ac:spMk id="4" creationId="{235DD6F5-A859-3B6D-300C-10EEE97C5E93}"/>
          </ac:spMkLst>
        </pc:spChg>
        <pc:spChg chg="add mod">
          <ac:chgData name="Evelinny Souza" userId="dd5d8b5dd0d20d2d" providerId="LiveId" clId="{B1A372FE-9C2C-4874-8CAE-DA080AF6C725}" dt="2024-04-21T18:15:48.784" v="582" actId="1076"/>
          <ac:spMkLst>
            <pc:docMk/>
            <pc:sldMk cId="3593632650" sldId="270"/>
            <ac:spMk id="5" creationId="{D6F49F53-D39B-9E1B-A588-954216EB6E07}"/>
          </ac:spMkLst>
        </pc:spChg>
        <pc:spChg chg="del">
          <ac:chgData name="Evelinny Souza" userId="dd5d8b5dd0d20d2d" providerId="LiveId" clId="{B1A372FE-9C2C-4874-8CAE-DA080AF6C725}" dt="2024-04-21T18:10:36.016" v="432" actId="478"/>
          <ac:spMkLst>
            <pc:docMk/>
            <pc:sldMk cId="3593632650" sldId="270"/>
            <ac:spMk id="6" creationId="{2B0A62C0-EFF3-8878-36ED-55E443A63D42}"/>
          </ac:spMkLst>
        </pc:spChg>
        <pc:spChg chg="add mod">
          <ac:chgData name="Evelinny Souza" userId="dd5d8b5dd0d20d2d" providerId="LiveId" clId="{B1A372FE-9C2C-4874-8CAE-DA080AF6C725}" dt="2024-04-21T18:14:34.073" v="570" actId="21"/>
          <ac:spMkLst>
            <pc:docMk/>
            <pc:sldMk cId="3593632650" sldId="270"/>
            <ac:spMk id="7" creationId="{3847F4B0-294D-AD35-C51E-D0236BE744B6}"/>
          </ac:spMkLst>
        </pc:spChg>
        <pc:spChg chg="add mod">
          <ac:chgData name="Evelinny Souza" userId="dd5d8b5dd0d20d2d" providerId="LiveId" clId="{B1A372FE-9C2C-4874-8CAE-DA080AF6C725}" dt="2024-04-21T18:31:48.769" v="1143" actId="20577"/>
          <ac:spMkLst>
            <pc:docMk/>
            <pc:sldMk cId="3593632650" sldId="270"/>
            <ac:spMk id="8" creationId="{0B6F588D-94D8-41DA-0E75-753C24A6A7F1}"/>
          </ac:spMkLst>
        </pc:spChg>
        <pc:spChg chg="add del mod">
          <ac:chgData name="Evelinny Souza" userId="dd5d8b5dd0d20d2d" providerId="LiveId" clId="{B1A372FE-9C2C-4874-8CAE-DA080AF6C725}" dt="2024-04-21T18:15:36.542" v="579" actId="478"/>
          <ac:spMkLst>
            <pc:docMk/>
            <pc:sldMk cId="3593632650" sldId="270"/>
            <ac:spMk id="9" creationId="{E11354A8-2F35-7A77-2C8D-1F82E0236CFB}"/>
          </ac:spMkLst>
        </pc:spChg>
        <pc:picChg chg="del mod">
          <ac:chgData name="Evelinny Souza" userId="dd5d8b5dd0d20d2d" providerId="LiveId" clId="{B1A372FE-9C2C-4874-8CAE-DA080AF6C725}" dt="2024-04-21T18:15:28.785" v="577" actId="478"/>
          <ac:picMkLst>
            <pc:docMk/>
            <pc:sldMk cId="3593632650" sldId="270"/>
            <ac:picMk id="1026" creationId="{998A679D-F2A7-7286-4553-494F9FD97BBE}"/>
          </ac:picMkLst>
        </pc:picChg>
        <pc:picChg chg="add mod">
          <ac:chgData name="Evelinny Souza" userId="dd5d8b5dd0d20d2d" providerId="LiveId" clId="{B1A372FE-9C2C-4874-8CAE-DA080AF6C725}" dt="2024-04-21T18:15:51.784" v="584" actId="1076"/>
          <ac:picMkLst>
            <pc:docMk/>
            <pc:sldMk cId="3593632650" sldId="270"/>
            <ac:picMk id="6146" creationId="{4D45434F-F90E-BF99-1872-BF07915C884F}"/>
          </ac:picMkLst>
        </pc:picChg>
        <pc:picChg chg="add mod">
          <ac:chgData name="Evelinny Souza" userId="dd5d8b5dd0d20d2d" providerId="LiveId" clId="{B1A372FE-9C2C-4874-8CAE-DA080AF6C725}" dt="2024-04-21T18:32:07.466" v="1145" actId="1582"/>
          <ac:picMkLst>
            <pc:docMk/>
            <pc:sldMk cId="3593632650" sldId="270"/>
            <ac:picMk id="6148" creationId="{205CAC72-9AB7-A9BF-A1AE-459828B5CDE1}"/>
          </ac:picMkLst>
        </pc:picChg>
      </pc:sldChg>
      <pc:sldChg chg="modSp mod">
        <pc:chgData name="Evelinny Souza" userId="dd5d8b5dd0d20d2d" providerId="LiveId" clId="{B1A372FE-9C2C-4874-8CAE-DA080AF6C725}" dt="2024-04-21T17:05:06.968" v="82" actId="20577"/>
        <pc:sldMkLst>
          <pc:docMk/>
          <pc:sldMk cId="657769478" sldId="271"/>
        </pc:sldMkLst>
        <pc:spChg chg="mod">
          <ac:chgData name="Evelinny Souza" userId="dd5d8b5dd0d20d2d" providerId="LiveId" clId="{B1A372FE-9C2C-4874-8CAE-DA080AF6C725}" dt="2024-04-21T17:05:06.968" v="82" actId="20577"/>
          <ac:spMkLst>
            <pc:docMk/>
            <pc:sldMk cId="657769478" sldId="271"/>
            <ac:spMk id="2" creationId="{F905F62B-33EC-CA77-F0A2-A008801DC61D}"/>
          </ac:spMkLst>
        </pc:spChg>
        <pc:picChg chg="mod">
          <ac:chgData name="Evelinny Souza" userId="dd5d8b5dd0d20d2d" providerId="LiveId" clId="{B1A372FE-9C2C-4874-8CAE-DA080AF6C725}" dt="2024-04-21T17:04:24.728" v="14" actId="14100"/>
          <ac:picMkLst>
            <pc:docMk/>
            <pc:sldMk cId="657769478" sldId="271"/>
            <ac:picMk id="5" creationId="{26A80300-CBA8-DEBF-9903-8B03FCE24598}"/>
          </ac:picMkLst>
        </pc:picChg>
      </pc:sldChg>
      <pc:sldChg chg="addSp delSp modSp del mod ord">
        <pc:chgData name="Evelinny Souza" userId="dd5d8b5dd0d20d2d" providerId="LiveId" clId="{B1A372FE-9C2C-4874-8CAE-DA080AF6C725}" dt="2024-04-21T18:39:59.864" v="1208" actId="47"/>
        <pc:sldMkLst>
          <pc:docMk/>
          <pc:sldMk cId="3699428215" sldId="272"/>
        </pc:sldMkLst>
        <pc:spChg chg="mod">
          <ac:chgData name="Evelinny Souza" userId="dd5d8b5dd0d20d2d" providerId="LiveId" clId="{B1A372FE-9C2C-4874-8CAE-DA080AF6C725}" dt="2024-04-21T18:32:40.039" v="1154" actId="1076"/>
          <ac:spMkLst>
            <pc:docMk/>
            <pc:sldMk cId="3699428215" sldId="272"/>
            <ac:spMk id="2" creationId="{660F5016-FB27-26B0-3AA1-2162E7D2D07A}"/>
          </ac:spMkLst>
        </pc:spChg>
        <pc:spChg chg="add mod">
          <ac:chgData name="Evelinny Souza" userId="dd5d8b5dd0d20d2d" providerId="LiveId" clId="{B1A372FE-9C2C-4874-8CAE-DA080AF6C725}" dt="2024-04-21T18:31:05.859" v="1139" actId="20577"/>
          <ac:spMkLst>
            <pc:docMk/>
            <pc:sldMk cId="3699428215" sldId="272"/>
            <ac:spMk id="3" creationId="{8016B995-7C3C-475C-3309-8C879CA1DF4B}"/>
          </ac:spMkLst>
        </pc:spChg>
        <pc:picChg chg="add del mod">
          <ac:chgData name="Evelinny Souza" userId="dd5d8b5dd0d20d2d" providerId="LiveId" clId="{B1A372FE-9C2C-4874-8CAE-DA080AF6C725}" dt="2024-04-21T18:38:53.802" v="1195" actId="21"/>
          <ac:picMkLst>
            <pc:docMk/>
            <pc:sldMk cId="3699428215" sldId="272"/>
            <ac:picMk id="4" creationId="{34D303A5-03D2-E1C5-2ACF-3E7079C2CF37}"/>
          </ac:picMkLst>
        </pc:picChg>
        <pc:picChg chg="mod">
          <ac:chgData name="Evelinny Souza" userId="dd5d8b5dd0d20d2d" providerId="LiveId" clId="{B1A372FE-9C2C-4874-8CAE-DA080AF6C725}" dt="2024-04-21T18:32:36.068" v="1153" actId="1076"/>
          <ac:picMkLst>
            <pc:docMk/>
            <pc:sldMk cId="3699428215" sldId="272"/>
            <ac:picMk id="1026" creationId="{FE49F0F9-C1CA-8C1F-34F8-4D75079F40E1}"/>
          </ac:picMkLst>
        </pc:picChg>
      </pc:sldChg>
      <pc:sldChg chg="modSp mod">
        <pc:chgData name="Evelinny Souza" userId="dd5d8b5dd0d20d2d" providerId="LiveId" clId="{B1A372FE-9C2C-4874-8CAE-DA080AF6C725}" dt="2024-04-21T18:00:02.002" v="391" actId="122"/>
        <pc:sldMkLst>
          <pc:docMk/>
          <pc:sldMk cId="2283759418" sldId="273"/>
        </pc:sldMkLst>
        <pc:spChg chg="mod">
          <ac:chgData name="Evelinny Souza" userId="dd5d8b5dd0d20d2d" providerId="LiveId" clId="{B1A372FE-9C2C-4874-8CAE-DA080AF6C725}" dt="2024-04-21T18:00:02.002" v="391" actId="122"/>
          <ac:spMkLst>
            <pc:docMk/>
            <pc:sldMk cId="2283759418" sldId="273"/>
            <ac:spMk id="6" creationId="{4088FCE8-CA56-7F79-4A27-F87BFB3432A1}"/>
          </ac:spMkLst>
        </pc:spChg>
        <pc:picChg chg="mod">
          <ac:chgData name="Evelinny Souza" userId="dd5d8b5dd0d20d2d" providerId="LiveId" clId="{B1A372FE-9C2C-4874-8CAE-DA080AF6C725}" dt="2024-04-21T17:58:19.040" v="364" actId="1036"/>
          <ac:picMkLst>
            <pc:docMk/>
            <pc:sldMk cId="2283759418" sldId="273"/>
            <ac:picMk id="8" creationId="{87016D20-62BA-F5EA-31AA-83BA85C5598A}"/>
          </ac:picMkLst>
        </pc:picChg>
      </pc:sldChg>
      <pc:sldChg chg="modSp">
        <pc:chgData name="Evelinny Souza" userId="dd5d8b5dd0d20d2d" providerId="LiveId" clId="{B1A372FE-9C2C-4874-8CAE-DA080AF6C725}" dt="2024-04-21T17:08:31.874" v="109" actId="14100"/>
        <pc:sldMkLst>
          <pc:docMk/>
          <pc:sldMk cId="4111383003" sldId="274"/>
        </pc:sldMkLst>
        <pc:spChg chg="mod">
          <ac:chgData name="Evelinny Souza" userId="dd5d8b5dd0d20d2d" providerId="LiveId" clId="{B1A372FE-9C2C-4874-8CAE-DA080AF6C725}" dt="2024-04-21T17:03:29.038" v="4"/>
          <ac:spMkLst>
            <pc:docMk/>
            <pc:sldMk cId="4111383003" sldId="274"/>
            <ac:spMk id="2" creationId="{6076EA05-7674-FAF4-1F71-4FD7C47B456A}"/>
          </ac:spMkLst>
        </pc:spChg>
        <pc:picChg chg="mod">
          <ac:chgData name="Evelinny Souza" userId="dd5d8b5dd0d20d2d" providerId="LiveId" clId="{B1A372FE-9C2C-4874-8CAE-DA080AF6C725}" dt="2024-04-21T17:08:31.874" v="109" actId="14100"/>
          <ac:picMkLst>
            <pc:docMk/>
            <pc:sldMk cId="4111383003" sldId="274"/>
            <ac:picMk id="5124" creationId="{3C972C71-09BC-7CF0-C667-9005E251BCA3}"/>
          </ac:picMkLst>
        </pc:picChg>
      </pc:sldChg>
      <pc:sldChg chg="addSp delSp modSp mod ord">
        <pc:chgData name="Evelinny Souza" userId="dd5d8b5dd0d20d2d" providerId="LiveId" clId="{B1A372FE-9C2C-4874-8CAE-DA080AF6C725}" dt="2024-04-21T18:35:15.423" v="1161" actId="20577"/>
        <pc:sldMkLst>
          <pc:docMk/>
          <pc:sldMk cId="3886277805" sldId="275"/>
        </pc:sldMkLst>
        <pc:spChg chg="mod">
          <ac:chgData name="Evelinny Souza" userId="dd5d8b5dd0d20d2d" providerId="LiveId" clId="{B1A372FE-9C2C-4874-8CAE-DA080AF6C725}" dt="2024-04-21T18:35:15.423" v="1161" actId="20577"/>
          <ac:spMkLst>
            <pc:docMk/>
            <pc:sldMk cId="3886277805" sldId="275"/>
            <ac:spMk id="2" creationId="{CD5CB25B-3669-798D-B901-3D02E2DBB366}"/>
          </ac:spMkLst>
        </pc:spChg>
        <pc:picChg chg="add del mod">
          <ac:chgData name="Evelinny Souza" userId="dd5d8b5dd0d20d2d" providerId="LiveId" clId="{B1A372FE-9C2C-4874-8CAE-DA080AF6C725}" dt="2024-04-21T17:43:51.933" v="290" actId="21"/>
          <ac:picMkLst>
            <pc:docMk/>
            <pc:sldMk cId="3886277805" sldId="275"/>
            <ac:picMk id="4098" creationId="{9AD96DA3-F2CD-63E8-3AB6-EF416A7D5C2E}"/>
          </ac:picMkLst>
        </pc:picChg>
        <pc:picChg chg="mod">
          <ac:chgData name="Evelinny Souza" userId="dd5d8b5dd0d20d2d" providerId="LiveId" clId="{B1A372FE-9C2C-4874-8CAE-DA080AF6C725}" dt="2024-04-21T17:56:19.062" v="321" actId="1076"/>
          <ac:picMkLst>
            <pc:docMk/>
            <pc:sldMk cId="3886277805" sldId="275"/>
            <ac:picMk id="5122" creationId="{F585A421-D566-9617-E1E4-39328F3C28E7}"/>
          </ac:picMkLst>
        </pc:picChg>
      </pc:sldChg>
      <pc:sldChg chg="modSp mod">
        <pc:chgData name="Evelinny Souza" userId="dd5d8b5dd0d20d2d" providerId="LiveId" clId="{B1A372FE-9C2C-4874-8CAE-DA080AF6C725}" dt="2024-04-21T18:00:39.503" v="403" actId="947"/>
        <pc:sldMkLst>
          <pc:docMk/>
          <pc:sldMk cId="3650863722" sldId="276"/>
        </pc:sldMkLst>
        <pc:spChg chg="mod">
          <ac:chgData name="Evelinny Souza" userId="dd5d8b5dd0d20d2d" providerId="LiveId" clId="{B1A372FE-9C2C-4874-8CAE-DA080AF6C725}" dt="2024-04-21T18:00:39.503" v="403" actId="947"/>
          <ac:spMkLst>
            <pc:docMk/>
            <pc:sldMk cId="3650863722" sldId="276"/>
            <ac:spMk id="2" creationId="{BA43EBDC-0BA9-9719-4B18-7745A3EC0867}"/>
          </ac:spMkLst>
        </pc:spChg>
        <pc:picChg chg="mod">
          <ac:chgData name="Evelinny Souza" userId="dd5d8b5dd0d20d2d" providerId="LiveId" clId="{B1A372FE-9C2C-4874-8CAE-DA080AF6C725}" dt="2024-04-21T17:59:54.155" v="390" actId="1076"/>
          <ac:picMkLst>
            <pc:docMk/>
            <pc:sldMk cId="3650863722" sldId="276"/>
            <ac:picMk id="8194" creationId="{AE880330-13D3-BF87-7287-844D4A11EF59}"/>
          </ac:picMkLst>
        </pc:picChg>
      </pc:sldChg>
      <pc:sldChg chg="modSp add mod">
        <pc:chgData name="Evelinny Souza" userId="dd5d8b5dd0d20d2d" providerId="LiveId" clId="{B1A372FE-9C2C-4874-8CAE-DA080AF6C725}" dt="2024-04-21T18:27:28.530" v="1104" actId="20577"/>
        <pc:sldMkLst>
          <pc:docMk/>
          <pc:sldMk cId="1445619718" sldId="277"/>
        </pc:sldMkLst>
        <pc:spChg chg="mod">
          <ac:chgData name="Evelinny Souza" userId="dd5d8b5dd0d20d2d" providerId="LiveId" clId="{B1A372FE-9C2C-4874-8CAE-DA080AF6C725}" dt="2024-04-21T18:27:28.530" v="1104" actId="20577"/>
          <ac:spMkLst>
            <pc:docMk/>
            <pc:sldMk cId="1445619718" sldId="277"/>
            <ac:spMk id="2" creationId="{9D473D39-BFAD-3E0C-EA67-0278A625C849}"/>
          </ac:spMkLst>
        </pc:spChg>
      </pc:sldChg>
      <pc:sldChg chg="addSp delSp modSp add mod">
        <pc:chgData name="Evelinny Souza" userId="dd5d8b5dd0d20d2d" providerId="LiveId" clId="{B1A372FE-9C2C-4874-8CAE-DA080AF6C725}" dt="2024-04-21T18:39:24.387" v="1207" actId="122"/>
        <pc:sldMkLst>
          <pc:docMk/>
          <pc:sldMk cId="1841180361" sldId="278"/>
        </pc:sldMkLst>
        <pc:spChg chg="del mod">
          <ac:chgData name="Evelinny Souza" userId="dd5d8b5dd0d20d2d" providerId="LiveId" clId="{B1A372FE-9C2C-4874-8CAE-DA080AF6C725}" dt="2024-04-21T18:39:08.254" v="1200" actId="478"/>
          <ac:spMkLst>
            <pc:docMk/>
            <pc:sldMk cId="1841180361" sldId="278"/>
            <ac:spMk id="3" creationId="{DFB5D492-6C64-39D3-FC8C-78D3FAB107E6}"/>
          </ac:spMkLst>
        </pc:spChg>
        <pc:spChg chg="add del mod">
          <ac:chgData name="Evelinny Souza" userId="dd5d8b5dd0d20d2d" providerId="LiveId" clId="{B1A372FE-9C2C-4874-8CAE-DA080AF6C725}" dt="2024-04-21T18:39:10.787" v="1201" actId="478"/>
          <ac:spMkLst>
            <pc:docMk/>
            <pc:sldMk cId="1841180361" sldId="278"/>
            <ac:spMk id="6" creationId="{C9444A4B-4340-57E6-36C5-503D7F9B8364}"/>
          </ac:spMkLst>
        </pc:spChg>
        <pc:spChg chg="add mod">
          <ac:chgData name="Evelinny Souza" userId="dd5d8b5dd0d20d2d" providerId="LiveId" clId="{B1A372FE-9C2C-4874-8CAE-DA080AF6C725}" dt="2024-04-21T18:39:24.387" v="1207" actId="122"/>
          <ac:spMkLst>
            <pc:docMk/>
            <pc:sldMk cId="1841180361" sldId="278"/>
            <ac:spMk id="7" creationId="{CF19173B-E839-9A30-A6CD-DC2C41C39078}"/>
          </ac:spMkLst>
        </pc:spChg>
        <pc:picChg chg="add mod">
          <ac:chgData name="Evelinny Souza" userId="dd5d8b5dd0d20d2d" providerId="LiveId" clId="{B1A372FE-9C2C-4874-8CAE-DA080AF6C725}" dt="2024-04-21T18:39:17.150" v="1205" actId="1076"/>
          <ac:picMkLst>
            <pc:docMk/>
            <pc:sldMk cId="1841180361" sldId="278"/>
            <ac:picMk id="4" creationId="{34D303A5-03D2-E1C5-2ACF-3E7079C2CF37}"/>
          </ac:picMkLst>
        </pc:picChg>
      </pc:sldChg>
      <pc:sldChg chg="add del">
        <pc:chgData name="Evelinny Souza" userId="dd5d8b5dd0d20d2d" providerId="LiveId" clId="{B1A372FE-9C2C-4874-8CAE-DA080AF6C725}" dt="2024-04-21T18:35:08.507" v="1157" actId="47"/>
        <pc:sldMkLst>
          <pc:docMk/>
          <pc:sldMk cId="2190721002" sldId="278"/>
        </pc:sldMkLst>
      </pc:sldChg>
      <pc:sldChg chg="modSp mod">
        <pc:chgData name="Evelinny Souza" userId="dd5d8b5dd0d20d2d" providerId="LiveId" clId="{B1A372FE-9C2C-4874-8CAE-DA080AF6C725}" dt="2024-04-22T01:12:24.540" v="1328" actId="20577"/>
        <pc:sldMkLst>
          <pc:docMk/>
          <pc:sldMk cId="3700189217" sldId="281"/>
        </pc:sldMkLst>
        <pc:spChg chg="mod">
          <ac:chgData name="Evelinny Souza" userId="dd5d8b5dd0d20d2d" providerId="LiveId" clId="{B1A372FE-9C2C-4874-8CAE-DA080AF6C725}" dt="2024-04-22T01:12:24.540" v="1328" actId="20577"/>
          <ac:spMkLst>
            <pc:docMk/>
            <pc:sldMk cId="3700189217" sldId="281"/>
            <ac:spMk id="3" creationId="{4CC94CD3-286B-3D58-DDCA-23A68FF25E01}"/>
          </ac:spMkLst>
        </pc:spChg>
      </pc:sldChg>
    </pc:docChg>
  </pc:docChgLst>
  <pc:docChgLst>
    <pc:chgData name="Paullo Estevam" userId="6a7db5c51fb4b330" providerId="LiveId" clId="{8B4A8F64-B30B-43FD-97CA-9FB5338A855E}"/>
    <pc:docChg chg="undo custSel addSld delSld modSld sldOrd">
      <pc:chgData name="Paullo Estevam" userId="6a7db5c51fb4b330" providerId="LiveId" clId="{8B4A8F64-B30B-43FD-97CA-9FB5338A855E}" dt="2024-11-28T17:04:53.575" v="1385" actId="20577"/>
      <pc:docMkLst>
        <pc:docMk/>
      </pc:docMkLst>
      <pc:sldChg chg="addSp modSp mod">
        <pc:chgData name="Paullo Estevam" userId="6a7db5c51fb4b330" providerId="LiveId" clId="{8B4A8F64-B30B-43FD-97CA-9FB5338A855E}" dt="2024-11-28T15:09:40.260" v="1381" actId="1076"/>
        <pc:sldMkLst>
          <pc:docMk/>
          <pc:sldMk cId="938926697" sldId="256"/>
        </pc:sldMkLst>
        <pc:spChg chg="mod">
          <ac:chgData name="Paullo Estevam" userId="6a7db5c51fb4b330" providerId="LiveId" clId="{8B4A8F64-B30B-43FD-97CA-9FB5338A855E}" dt="2024-11-27T20:53:15.817" v="26" actId="20577"/>
          <ac:spMkLst>
            <pc:docMk/>
            <pc:sldMk cId="938926697" sldId="256"/>
            <ac:spMk id="2" creationId="{BAE6D0B2-AB71-5AB8-54DA-503C8BECC73E}"/>
          </ac:spMkLst>
        </pc:spChg>
        <pc:spChg chg="add mod">
          <ac:chgData name="Paullo Estevam" userId="6a7db5c51fb4b330" providerId="LiveId" clId="{8B4A8F64-B30B-43FD-97CA-9FB5338A855E}" dt="2024-11-27T21:27:22.873" v="918" actId="121"/>
          <ac:spMkLst>
            <pc:docMk/>
            <pc:sldMk cId="938926697" sldId="256"/>
            <ac:spMk id="3" creationId="{BABB910B-ABF2-2600-AE61-AF3A5984386C}"/>
          </ac:spMkLst>
        </pc:spChg>
        <pc:picChg chg="add mod">
          <ac:chgData name="Paullo Estevam" userId="6a7db5c51fb4b330" providerId="LiveId" clId="{8B4A8F64-B30B-43FD-97CA-9FB5338A855E}" dt="2024-11-28T15:09:40.260" v="1381" actId="1076"/>
          <ac:picMkLst>
            <pc:docMk/>
            <pc:sldMk cId="938926697" sldId="256"/>
            <ac:picMk id="6" creationId="{6EB6E343-7994-6139-7CB9-69E21543F328}"/>
          </ac:picMkLst>
        </pc:picChg>
      </pc:sldChg>
      <pc:sldChg chg="del">
        <pc:chgData name="Paullo Estevam" userId="6a7db5c51fb4b330" providerId="LiveId" clId="{8B4A8F64-B30B-43FD-97CA-9FB5338A855E}" dt="2024-11-27T21:07:53.256" v="204" actId="47"/>
        <pc:sldMkLst>
          <pc:docMk/>
          <pc:sldMk cId="3133713478" sldId="258"/>
        </pc:sldMkLst>
      </pc:sldChg>
      <pc:sldChg chg="del">
        <pc:chgData name="Paullo Estevam" userId="6a7db5c51fb4b330" providerId="LiveId" clId="{8B4A8F64-B30B-43FD-97CA-9FB5338A855E}" dt="2024-11-27T20:55:44.924" v="80" actId="47"/>
        <pc:sldMkLst>
          <pc:docMk/>
          <pc:sldMk cId="2586518911" sldId="259"/>
        </pc:sldMkLst>
      </pc:sldChg>
      <pc:sldChg chg="del">
        <pc:chgData name="Paullo Estevam" userId="6a7db5c51fb4b330" providerId="LiveId" clId="{8B4A8F64-B30B-43FD-97CA-9FB5338A855E}" dt="2024-11-27T20:55:44.924" v="80" actId="47"/>
        <pc:sldMkLst>
          <pc:docMk/>
          <pc:sldMk cId="1290119849" sldId="261"/>
        </pc:sldMkLst>
      </pc:sldChg>
      <pc:sldChg chg="del">
        <pc:chgData name="Paullo Estevam" userId="6a7db5c51fb4b330" providerId="LiveId" clId="{8B4A8F64-B30B-43FD-97CA-9FB5338A855E}" dt="2024-11-27T20:55:54.579" v="81" actId="47"/>
        <pc:sldMkLst>
          <pc:docMk/>
          <pc:sldMk cId="348001568" sldId="264"/>
        </pc:sldMkLst>
      </pc:sldChg>
      <pc:sldChg chg="del">
        <pc:chgData name="Paullo Estevam" userId="6a7db5c51fb4b330" providerId="LiveId" clId="{8B4A8F64-B30B-43FD-97CA-9FB5338A855E}" dt="2024-11-27T20:55:39.049" v="79" actId="47"/>
        <pc:sldMkLst>
          <pc:docMk/>
          <pc:sldMk cId="448388216" sldId="265"/>
        </pc:sldMkLst>
      </pc:sldChg>
      <pc:sldChg chg="addSp delSp modSp mod">
        <pc:chgData name="Paullo Estevam" userId="6a7db5c51fb4b330" providerId="LiveId" clId="{8B4A8F64-B30B-43FD-97CA-9FB5338A855E}" dt="2024-11-28T13:23:12.581" v="1351" actId="1076"/>
        <pc:sldMkLst>
          <pc:docMk/>
          <pc:sldMk cId="199460944" sldId="268"/>
        </pc:sldMkLst>
        <pc:spChg chg="mod">
          <ac:chgData name="Paullo Estevam" userId="6a7db5c51fb4b330" providerId="LiveId" clId="{8B4A8F64-B30B-43FD-97CA-9FB5338A855E}" dt="2024-11-28T13:23:09.653" v="1350" actId="14100"/>
          <ac:spMkLst>
            <pc:docMk/>
            <pc:sldMk cId="199460944" sldId="268"/>
            <ac:spMk id="9" creationId="{DB2BA1D5-9A2E-B30D-0F68-93FD5F338021}"/>
          </ac:spMkLst>
        </pc:spChg>
        <pc:spChg chg="add del">
          <ac:chgData name="Paullo Estevam" userId="6a7db5c51fb4b330" providerId="LiveId" clId="{8B4A8F64-B30B-43FD-97CA-9FB5338A855E}" dt="2024-11-28T13:22:53.856" v="1343" actId="22"/>
          <ac:spMkLst>
            <pc:docMk/>
            <pc:sldMk cId="199460944" sldId="268"/>
            <ac:spMk id="12" creationId="{845F1274-733F-8693-B3E7-8A40FFC1355A}"/>
          </ac:spMkLst>
        </pc:spChg>
        <pc:picChg chg="del">
          <ac:chgData name="Paullo Estevam" userId="6a7db5c51fb4b330" providerId="LiveId" clId="{8B4A8F64-B30B-43FD-97CA-9FB5338A855E}" dt="2024-11-28T00:08:31.013" v="1322" actId="478"/>
          <ac:picMkLst>
            <pc:docMk/>
            <pc:sldMk cId="199460944" sldId="268"/>
            <ac:picMk id="8" creationId="{21061A40-CDFF-D849-7D25-9551FC9CCBD9}"/>
          </ac:picMkLst>
        </pc:picChg>
        <pc:picChg chg="add del mod">
          <ac:chgData name="Paullo Estevam" userId="6a7db5c51fb4b330" providerId="LiveId" clId="{8B4A8F64-B30B-43FD-97CA-9FB5338A855E}" dt="2024-11-28T13:23:05.431" v="1348" actId="478"/>
          <ac:picMkLst>
            <pc:docMk/>
            <pc:sldMk cId="199460944" sldId="268"/>
            <ac:picMk id="10" creationId="{FDCBCA9F-91DF-43D4-FC39-21D74FDE940D}"/>
          </ac:picMkLst>
        </pc:picChg>
        <pc:picChg chg="add mod">
          <ac:chgData name="Paullo Estevam" userId="6a7db5c51fb4b330" providerId="LiveId" clId="{8B4A8F64-B30B-43FD-97CA-9FB5338A855E}" dt="2024-11-28T13:23:12.581" v="1351" actId="1076"/>
          <ac:picMkLst>
            <pc:docMk/>
            <pc:sldMk cId="199460944" sldId="268"/>
            <ac:picMk id="14" creationId="{D9796816-5C2E-2031-647A-D9D8D4FE0F88}"/>
          </ac:picMkLst>
        </pc:picChg>
      </pc:sldChg>
      <pc:sldChg chg="del">
        <pc:chgData name="Paullo Estevam" userId="6a7db5c51fb4b330" providerId="LiveId" clId="{8B4A8F64-B30B-43FD-97CA-9FB5338A855E}" dt="2024-11-27T20:55:44.924" v="80" actId="47"/>
        <pc:sldMkLst>
          <pc:docMk/>
          <pc:sldMk cId="3593632650" sldId="270"/>
        </pc:sldMkLst>
      </pc:sldChg>
      <pc:sldChg chg="addSp delSp modSp mod delAnim">
        <pc:chgData name="Paullo Estevam" userId="6a7db5c51fb4b330" providerId="LiveId" clId="{8B4A8F64-B30B-43FD-97CA-9FB5338A855E}" dt="2024-11-27T23:57:49.194" v="1250" actId="1036"/>
        <pc:sldMkLst>
          <pc:docMk/>
          <pc:sldMk cId="657769478" sldId="271"/>
        </pc:sldMkLst>
        <pc:spChg chg="mod">
          <ac:chgData name="Paullo Estevam" userId="6a7db5c51fb4b330" providerId="LiveId" clId="{8B4A8F64-B30B-43FD-97CA-9FB5338A855E}" dt="2024-11-27T21:06:50.155" v="179"/>
          <ac:spMkLst>
            <pc:docMk/>
            <pc:sldMk cId="657769478" sldId="271"/>
            <ac:spMk id="2" creationId="{F905F62B-33EC-CA77-F0A2-A008801DC61D}"/>
          </ac:spMkLst>
        </pc:spChg>
        <pc:spChg chg="add mod">
          <ac:chgData name="Paullo Estevam" userId="6a7db5c51fb4b330" providerId="LiveId" clId="{8B4A8F64-B30B-43FD-97CA-9FB5338A855E}" dt="2024-11-27T23:57:49.194" v="1250" actId="1036"/>
          <ac:spMkLst>
            <pc:docMk/>
            <pc:sldMk cId="657769478" sldId="271"/>
            <ac:spMk id="3" creationId="{AA59750B-8C42-073C-96EB-0E6239573A44}"/>
          </ac:spMkLst>
        </pc:spChg>
        <pc:spChg chg="add mod">
          <ac:chgData name="Paullo Estevam" userId="6a7db5c51fb4b330" providerId="LiveId" clId="{8B4A8F64-B30B-43FD-97CA-9FB5338A855E}" dt="2024-11-27T21:05:35.640" v="152" actId="113"/>
          <ac:spMkLst>
            <pc:docMk/>
            <pc:sldMk cId="657769478" sldId="271"/>
            <ac:spMk id="5" creationId="{07BEC5C2-A04E-E747-CF08-4DE15E7463AD}"/>
          </ac:spMkLst>
        </pc:spChg>
        <pc:spChg chg="add mod">
          <ac:chgData name="Paullo Estevam" userId="6a7db5c51fb4b330" providerId="LiveId" clId="{8B4A8F64-B30B-43FD-97CA-9FB5338A855E}" dt="2024-11-27T21:06:42.195" v="177" actId="1076"/>
          <ac:spMkLst>
            <pc:docMk/>
            <pc:sldMk cId="657769478" sldId="271"/>
            <ac:spMk id="6" creationId="{89552A8D-7F11-3C68-774C-7E46151B40FA}"/>
          </ac:spMkLst>
        </pc:spChg>
        <pc:spChg chg="add mod">
          <ac:chgData name="Paullo Estevam" userId="6a7db5c51fb4b330" providerId="LiveId" clId="{8B4A8F64-B30B-43FD-97CA-9FB5338A855E}" dt="2024-11-27T21:06:32.686" v="175" actId="14100"/>
          <ac:spMkLst>
            <pc:docMk/>
            <pc:sldMk cId="657769478" sldId="271"/>
            <ac:spMk id="8" creationId="{E154A59C-7A11-C369-E0F5-05513EC17B44}"/>
          </ac:spMkLst>
        </pc:spChg>
        <pc:spChg chg="add mod">
          <ac:chgData name="Paullo Estevam" userId="6a7db5c51fb4b330" providerId="LiveId" clId="{8B4A8F64-B30B-43FD-97CA-9FB5338A855E}" dt="2024-11-27T21:14:10.566" v="212"/>
          <ac:spMkLst>
            <pc:docMk/>
            <pc:sldMk cId="657769478" sldId="271"/>
            <ac:spMk id="10" creationId="{281D8C5D-3D9F-0459-8461-CD5089369A32}"/>
          </ac:spMkLst>
        </pc:spChg>
        <pc:spChg chg="add mod">
          <ac:chgData name="Paullo Estevam" userId="6a7db5c51fb4b330" providerId="LiveId" clId="{8B4A8F64-B30B-43FD-97CA-9FB5338A855E}" dt="2024-11-27T21:14:10.566" v="212"/>
          <ac:spMkLst>
            <pc:docMk/>
            <pc:sldMk cId="657769478" sldId="271"/>
            <ac:spMk id="12" creationId="{167E66F5-776C-6FA4-3994-ABC35B9766D1}"/>
          </ac:spMkLst>
        </pc:spChg>
        <pc:spChg chg="add mod">
          <ac:chgData name="Paullo Estevam" userId="6a7db5c51fb4b330" providerId="LiveId" clId="{8B4A8F64-B30B-43FD-97CA-9FB5338A855E}" dt="2024-11-27T21:14:10.566" v="212"/>
          <ac:spMkLst>
            <pc:docMk/>
            <pc:sldMk cId="657769478" sldId="271"/>
            <ac:spMk id="14" creationId="{D436F8D4-0EEB-0CDF-B066-EB42064EC346}"/>
          </ac:spMkLst>
        </pc:spChg>
        <pc:spChg chg="add mod">
          <ac:chgData name="Paullo Estevam" userId="6a7db5c51fb4b330" providerId="LiveId" clId="{8B4A8F64-B30B-43FD-97CA-9FB5338A855E}" dt="2024-11-27T21:14:10.566" v="212"/>
          <ac:spMkLst>
            <pc:docMk/>
            <pc:sldMk cId="657769478" sldId="271"/>
            <ac:spMk id="16" creationId="{ECBA26F0-F679-CEA8-C0AF-79E242272858}"/>
          </ac:spMkLst>
        </pc:spChg>
        <pc:picChg chg="add del mod">
          <ac:chgData name="Paullo Estevam" userId="6a7db5c51fb4b330" providerId="LiveId" clId="{8B4A8F64-B30B-43FD-97CA-9FB5338A855E}" dt="2024-11-27T21:03:29.825" v="122" actId="21"/>
          <ac:picMkLst>
            <pc:docMk/>
            <pc:sldMk cId="657769478" sldId="271"/>
            <ac:picMk id="4" creationId="{D72DEB68-8533-50DD-2F0B-E29C92EF2ECF}"/>
          </ac:picMkLst>
        </pc:picChg>
        <pc:picChg chg="del">
          <ac:chgData name="Paullo Estevam" userId="6a7db5c51fb4b330" providerId="LiveId" clId="{8B4A8F64-B30B-43FD-97CA-9FB5338A855E}" dt="2024-11-27T20:53:59.981" v="65" actId="478"/>
          <ac:picMkLst>
            <pc:docMk/>
            <pc:sldMk cId="657769478" sldId="271"/>
            <ac:picMk id="7" creationId="{ED873A9C-2E84-9FF1-D682-E3C14602C0D8}"/>
          </ac:picMkLst>
        </pc:picChg>
        <pc:picChg chg="del">
          <ac:chgData name="Paullo Estevam" userId="6a7db5c51fb4b330" providerId="LiveId" clId="{8B4A8F64-B30B-43FD-97CA-9FB5338A855E}" dt="2024-11-27T20:53:59.981" v="65" actId="478"/>
          <ac:picMkLst>
            <pc:docMk/>
            <pc:sldMk cId="657769478" sldId="271"/>
            <ac:picMk id="9" creationId="{66729901-BAEB-45D5-1772-B04F132A828A}"/>
          </ac:picMkLst>
        </pc:picChg>
        <pc:picChg chg="del">
          <ac:chgData name="Paullo Estevam" userId="6a7db5c51fb4b330" providerId="LiveId" clId="{8B4A8F64-B30B-43FD-97CA-9FB5338A855E}" dt="2024-11-27T20:53:59.981" v="65" actId="478"/>
          <ac:picMkLst>
            <pc:docMk/>
            <pc:sldMk cId="657769478" sldId="271"/>
            <ac:picMk id="11" creationId="{2DFF6FE6-5FE6-61C6-B89A-5A71DFB4BDD9}"/>
          </ac:picMkLst>
        </pc:picChg>
        <pc:picChg chg="del">
          <ac:chgData name="Paullo Estevam" userId="6a7db5c51fb4b330" providerId="LiveId" clId="{8B4A8F64-B30B-43FD-97CA-9FB5338A855E}" dt="2024-11-27T20:53:59.981" v="65" actId="478"/>
          <ac:picMkLst>
            <pc:docMk/>
            <pc:sldMk cId="657769478" sldId="271"/>
            <ac:picMk id="13" creationId="{5552EC1A-9138-33BD-C915-6ADE98C4C87E}"/>
          </ac:picMkLst>
        </pc:picChg>
        <pc:picChg chg="del">
          <ac:chgData name="Paullo Estevam" userId="6a7db5c51fb4b330" providerId="LiveId" clId="{8B4A8F64-B30B-43FD-97CA-9FB5338A855E}" dt="2024-11-27T20:54:01.775" v="66" actId="478"/>
          <ac:picMkLst>
            <pc:docMk/>
            <pc:sldMk cId="657769478" sldId="271"/>
            <ac:picMk id="15" creationId="{092EFB88-C99D-51A7-1074-480416160BC4}"/>
          </ac:picMkLst>
        </pc:picChg>
        <pc:picChg chg="del">
          <ac:chgData name="Paullo Estevam" userId="6a7db5c51fb4b330" providerId="LiveId" clId="{8B4A8F64-B30B-43FD-97CA-9FB5338A855E}" dt="2024-11-27T20:54:01.775" v="66" actId="478"/>
          <ac:picMkLst>
            <pc:docMk/>
            <pc:sldMk cId="657769478" sldId="271"/>
            <ac:picMk id="17" creationId="{9220F4AB-2B91-E43F-87A7-FE9E42692FA1}"/>
          </ac:picMkLst>
        </pc:picChg>
        <pc:picChg chg="del">
          <ac:chgData name="Paullo Estevam" userId="6a7db5c51fb4b330" providerId="LiveId" clId="{8B4A8F64-B30B-43FD-97CA-9FB5338A855E}" dt="2024-11-27T20:54:01.775" v="66" actId="478"/>
          <ac:picMkLst>
            <pc:docMk/>
            <pc:sldMk cId="657769478" sldId="271"/>
            <ac:picMk id="19" creationId="{7AE27A82-9405-5228-3750-BAF6D097A844}"/>
          </ac:picMkLst>
        </pc:picChg>
        <pc:picChg chg="del">
          <ac:chgData name="Paullo Estevam" userId="6a7db5c51fb4b330" providerId="LiveId" clId="{8B4A8F64-B30B-43FD-97CA-9FB5338A855E}" dt="2024-11-27T20:53:57.247" v="64" actId="478"/>
          <ac:picMkLst>
            <pc:docMk/>
            <pc:sldMk cId="657769478" sldId="271"/>
            <ac:picMk id="21" creationId="{79D8E191-61A2-42DD-9488-F606924FF0D4}"/>
          </ac:picMkLst>
        </pc:picChg>
        <pc:picChg chg="del">
          <ac:chgData name="Paullo Estevam" userId="6a7db5c51fb4b330" providerId="LiveId" clId="{8B4A8F64-B30B-43FD-97CA-9FB5338A855E}" dt="2024-11-27T20:53:56.531" v="63" actId="478"/>
          <ac:picMkLst>
            <pc:docMk/>
            <pc:sldMk cId="657769478" sldId="271"/>
            <ac:picMk id="23" creationId="{7E73EFD1-1562-A8B0-9FD3-6D7F26757AE4}"/>
          </ac:picMkLst>
        </pc:picChg>
        <pc:picChg chg="del">
          <ac:chgData name="Paullo Estevam" userId="6a7db5c51fb4b330" providerId="LiveId" clId="{8B4A8F64-B30B-43FD-97CA-9FB5338A855E}" dt="2024-11-27T20:53:59.981" v="65" actId="478"/>
          <ac:picMkLst>
            <pc:docMk/>
            <pc:sldMk cId="657769478" sldId="271"/>
            <ac:picMk id="25" creationId="{CC6BD74C-8FF8-8764-72AF-DBAA1E32771E}"/>
          </ac:picMkLst>
        </pc:picChg>
        <pc:picChg chg="add mod">
          <ac:chgData name="Paullo Estevam" userId="6a7db5c51fb4b330" providerId="LiveId" clId="{8B4A8F64-B30B-43FD-97CA-9FB5338A855E}" dt="2024-11-27T21:06:43.585" v="178" actId="1076"/>
          <ac:picMkLst>
            <pc:docMk/>
            <pc:sldMk cId="657769478" sldId="271"/>
            <ac:picMk id="1026" creationId="{BA4ED15B-86EE-9F68-9D51-54F0826590F0}"/>
          </ac:picMkLst>
        </pc:picChg>
      </pc:sldChg>
      <pc:sldChg chg="del">
        <pc:chgData name="Paullo Estevam" userId="6a7db5c51fb4b330" providerId="LiveId" clId="{8B4A8F64-B30B-43FD-97CA-9FB5338A855E}" dt="2024-11-27T20:55:44.924" v="80" actId="47"/>
        <pc:sldMkLst>
          <pc:docMk/>
          <pc:sldMk cId="2283759418" sldId="273"/>
        </pc:sldMkLst>
      </pc:sldChg>
      <pc:sldChg chg="del">
        <pc:chgData name="Paullo Estevam" userId="6a7db5c51fb4b330" providerId="LiveId" clId="{8B4A8F64-B30B-43FD-97CA-9FB5338A855E}" dt="2024-11-27T20:55:44.924" v="80" actId="47"/>
        <pc:sldMkLst>
          <pc:docMk/>
          <pc:sldMk cId="4111383003" sldId="274"/>
        </pc:sldMkLst>
      </pc:sldChg>
      <pc:sldChg chg="del">
        <pc:chgData name="Paullo Estevam" userId="6a7db5c51fb4b330" providerId="LiveId" clId="{8B4A8F64-B30B-43FD-97CA-9FB5338A855E}" dt="2024-11-27T20:55:44.924" v="80" actId="47"/>
        <pc:sldMkLst>
          <pc:docMk/>
          <pc:sldMk cId="3886277805" sldId="275"/>
        </pc:sldMkLst>
      </pc:sldChg>
      <pc:sldChg chg="del">
        <pc:chgData name="Paullo Estevam" userId="6a7db5c51fb4b330" providerId="LiveId" clId="{8B4A8F64-B30B-43FD-97CA-9FB5338A855E}" dt="2024-11-27T20:55:44.924" v="80" actId="47"/>
        <pc:sldMkLst>
          <pc:docMk/>
          <pc:sldMk cId="3650863722" sldId="276"/>
        </pc:sldMkLst>
      </pc:sldChg>
      <pc:sldChg chg="del">
        <pc:chgData name="Paullo Estevam" userId="6a7db5c51fb4b330" providerId="LiveId" clId="{8B4A8F64-B30B-43FD-97CA-9FB5338A855E}" dt="2024-11-27T21:07:40.581" v="203" actId="47"/>
        <pc:sldMkLst>
          <pc:docMk/>
          <pc:sldMk cId="1445619718" sldId="277"/>
        </pc:sldMkLst>
      </pc:sldChg>
      <pc:sldChg chg="del">
        <pc:chgData name="Paullo Estevam" userId="6a7db5c51fb4b330" providerId="LiveId" clId="{8B4A8F64-B30B-43FD-97CA-9FB5338A855E}" dt="2024-11-27T20:55:44.924" v="80" actId="47"/>
        <pc:sldMkLst>
          <pc:docMk/>
          <pc:sldMk cId="1841180361" sldId="278"/>
        </pc:sldMkLst>
      </pc:sldChg>
      <pc:sldChg chg="del">
        <pc:chgData name="Paullo Estevam" userId="6a7db5c51fb4b330" providerId="LiveId" clId="{8B4A8F64-B30B-43FD-97CA-9FB5338A855E}" dt="2024-11-27T20:55:44.924" v="80" actId="47"/>
        <pc:sldMkLst>
          <pc:docMk/>
          <pc:sldMk cId="3088484630" sldId="279"/>
        </pc:sldMkLst>
      </pc:sldChg>
      <pc:sldChg chg="del">
        <pc:chgData name="Paullo Estevam" userId="6a7db5c51fb4b330" providerId="LiveId" clId="{8B4A8F64-B30B-43FD-97CA-9FB5338A855E}" dt="2024-11-27T20:55:44.924" v="80" actId="47"/>
        <pc:sldMkLst>
          <pc:docMk/>
          <pc:sldMk cId="1253586616" sldId="280"/>
        </pc:sldMkLst>
      </pc:sldChg>
      <pc:sldChg chg="del">
        <pc:chgData name="Paullo Estevam" userId="6a7db5c51fb4b330" providerId="LiveId" clId="{8B4A8F64-B30B-43FD-97CA-9FB5338A855E}" dt="2024-11-27T20:53:20.577" v="27" actId="47"/>
        <pc:sldMkLst>
          <pc:docMk/>
          <pc:sldMk cId="3700189217" sldId="281"/>
        </pc:sldMkLst>
      </pc:sldChg>
      <pc:sldChg chg="addSp delSp modSp mod setBg">
        <pc:chgData name="Paullo Estevam" userId="6a7db5c51fb4b330" providerId="LiveId" clId="{8B4A8F64-B30B-43FD-97CA-9FB5338A855E}" dt="2024-11-28T13:57:54.196" v="1372" actId="478"/>
        <pc:sldMkLst>
          <pc:docMk/>
          <pc:sldMk cId="574822534" sldId="282"/>
        </pc:sldMkLst>
        <pc:spChg chg="mod">
          <ac:chgData name="Paullo Estevam" userId="6a7db5c51fb4b330" providerId="LiveId" clId="{8B4A8F64-B30B-43FD-97CA-9FB5338A855E}" dt="2024-11-27T21:46:29.500" v="1096" actId="26606"/>
          <ac:spMkLst>
            <pc:docMk/>
            <pc:sldMk cId="574822534" sldId="282"/>
            <ac:spMk id="2" creationId="{085950A0-6591-76A8-7816-E6801AAB4904}"/>
          </ac:spMkLst>
        </pc:spChg>
        <pc:spChg chg="mod">
          <ac:chgData name="Paullo Estevam" userId="6a7db5c51fb4b330" providerId="LiveId" clId="{8B4A8F64-B30B-43FD-97CA-9FB5338A855E}" dt="2024-11-27T21:46:29.500" v="1096" actId="26606"/>
          <ac:spMkLst>
            <pc:docMk/>
            <pc:sldMk cId="574822534" sldId="282"/>
            <ac:spMk id="3" creationId="{6EE63A37-CC2E-BB72-1EB3-DDD9E9297504}"/>
          </ac:spMkLst>
        </pc:spChg>
        <pc:spChg chg="add del">
          <ac:chgData name="Paullo Estevam" userId="6a7db5c51fb4b330" providerId="LiveId" clId="{8B4A8F64-B30B-43FD-97CA-9FB5338A855E}" dt="2024-11-28T13:52:27.493" v="1354" actId="22"/>
          <ac:spMkLst>
            <pc:docMk/>
            <pc:sldMk cId="574822534" sldId="282"/>
            <ac:spMk id="5" creationId="{F1B876C8-83A6-A86E-802D-851B2190FE37}"/>
          </ac:spMkLst>
        </pc:spChg>
        <pc:spChg chg="del mod">
          <ac:chgData name="Paullo Estevam" userId="6a7db5c51fb4b330" providerId="LiveId" clId="{8B4A8F64-B30B-43FD-97CA-9FB5338A855E}" dt="2024-11-27T21:39:58.744" v="987" actId="478"/>
          <ac:spMkLst>
            <pc:docMk/>
            <pc:sldMk cId="574822534" sldId="282"/>
            <ac:spMk id="7" creationId="{CF19173B-E839-9A30-A6CD-DC2C41C39078}"/>
          </ac:spMkLst>
        </pc:spChg>
        <pc:spChg chg="add del">
          <ac:chgData name="Paullo Estevam" userId="6a7db5c51fb4b330" providerId="LiveId" clId="{8B4A8F64-B30B-43FD-97CA-9FB5338A855E}" dt="2024-11-27T21:40:31.843" v="995" actId="26606"/>
          <ac:spMkLst>
            <pc:docMk/>
            <pc:sldMk cId="574822534" sldId="282"/>
            <ac:spMk id="14" creationId="{B8144315-1C5A-4185-A952-25D98D303D46}"/>
          </ac:spMkLst>
        </pc:spChg>
        <pc:spChg chg="add del">
          <ac:chgData name="Paullo Estevam" userId="6a7db5c51fb4b330" providerId="LiveId" clId="{8B4A8F64-B30B-43FD-97CA-9FB5338A855E}" dt="2024-11-27T21:42:13.543" v="1007" actId="26606"/>
          <ac:spMkLst>
            <pc:docMk/>
            <pc:sldMk cId="574822534" sldId="282"/>
            <ac:spMk id="15" creationId="{B8144315-1C5A-4185-A952-25D98D303D46}"/>
          </ac:spMkLst>
        </pc:spChg>
        <pc:spChg chg="add">
          <ac:chgData name="Paullo Estevam" userId="6a7db5c51fb4b330" providerId="LiveId" clId="{8B4A8F64-B30B-43FD-97CA-9FB5338A855E}" dt="2024-11-27T21:46:29.500" v="1096" actId="26606"/>
          <ac:spMkLst>
            <pc:docMk/>
            <pc:sldMk cId="574822534" sldId="282"/>
            <ac:spMk id="23" creationId="{B8144315-1C5A-4185-A952-25D98D303D46}"/>
          </ac:spMkLst>
        </pc:spChg>
        <pc:spChg chg="add del">
          <ac:chgData name="Paullo Estevam" userId="6a7db5c51fb4b330" providerId="LiveId" clId="{8B4A8F64-B30B-43FD-97CA-9FB5338A855E}" dt="2024-11-27T21:40:34.063" v="997" actId="26606"/>
          <ac:spMkLst>
            <pc:docMk/>
            <pc:sldMk cId="574822534" sldId="282"/>
            <ac:spMk id="24" creationId="{B8144315-1C5A-4185-A952-25D98D303D46}"/>
          </ac:spMkLst>
        </pc:spChg>
        <pc:spChg chg="add del">
          <ac:chgData name="Paullo Estevam" userId="6a7db5c51fb4b330" providerId="LiveId" clId="{8B4A8F64-B30B-43FD-97CA-9FB5338A855E}" dt="2024-11-27T21:40:42.438" v="999" actId="26606"/>
          <ac:spMkLst>
            <pc:docMk/>
            <pc:sldMk cId="574822534" sldId="282"/>
            <ac:spMk id="31" creationId="{B8144315-1C5A-4185-A952-25D98D303D46}"/>
          </ac:spMkLst>
        </pc:spChg>
        <pc:grpChg chg="add del">
          <ac:chgData name="Paullo Estevam" userId="6a7db5c51fb4b330" providerId="LiveId" clId="{8B4A8F64-B30B-43FD-97CA-9FB5338A855E}" dt="2024-11-27T21:40:31.843" v="995" actId="26606"/>
          <ac:grpSpMkLst>
            <pc:docMk/>
            <pc:sldMk cId="574822534" sldId="282"/>
            <ac:grpSpMk id="10" creationId="{4091D54B-59AB-4A5E-8E9E-0421BD66D4FB}"/>
          </ac:grpSpMkLst>
        </pc:grpChg>
        <pc:grpChg chg="add del">
          <ac:chgData name="Paullo Estevam" userId="6a7db5c51fb4b330" providerId="LiveId" clId="{8B4A8F64-B30B-43FD-97CA-9FB5338A855E}" dt="2024-11-27T21:42:13.543" v="1007" actId="26606"/>
          <ac:grpSpMkLst>
            <pc:docMk/>
            <pc:sldMk cId="574822534" sldId="282"/>
            <ac:grpSpMk id="11" creationId="{4091D54B-59AB-4A5E-8E9E-0421BD66D4FB}"/>
          </ac:grpSpMkLst>
        </pc:grpChg>
        <pc:grpChg chg="add">
          <ac:chgData name="Paullo Estevam" userId="6a7db5c51fb4b330" providerId="LiveId" clId="{8B4A8F64-B30B-43FD-97CA-9FB5338A855E}" dt="2024-11-27T21:46:29.500" v="1096" actId="26606"/>
          <ac:grpSpMkLst>
            <pc:docMk/>
            <pc:sldMk cId="574822534" sldId="282"/>
            <ac:grpSpMk id="13" creationId="{4091D54B-59AB-4A5E-8E9E-0421BD66D4FB}"/>
          </ac:grpSpMkLst>
        </pc:grpChg>
        <pc:grpChg chg="add del">
          <ac:chgData name="Paullo Estevam" userId="6a7db5c51fb4b330" providerId="LiveId" clId="{8B4A8F64-B30B-43FD-97CA-9FB5338A855E}" dt="2024-11-27T21:40:31.843" v="995" actId="26606"/>
          <ac:grpSpMkLst>
            <pc:docMk/>
            <pc:sldMk cId="574822534" sldId="282"/>
            <ac:grpSpMk id="16" creationId="{7E2D86BB-893F-471B-AD66-50E01777C082}"/>
          </ac:grpSpMkLst>
        </pc:grpChg>
        <pc:grpChg chg="add del">
          <ac:chgData name="Paullo Estevam" userId="6a7db5c51fb4b330" providerId="LiveId" clId="{8B4A8F64-B30B-43FD-97CA-9FB5338A855E}" dt="2024-11-27T21:42:13.543" v="1007" actId="26606"/>
          <ac:grpSpMkLst>
            <pc:docMk/>
            <pc:sldMk cId="574822534" sldId="282"/>
            <ac:grpSpMk id="17" creationId="{25A657F0-42F3-40D3-BC75-7DA1F5C6A225}"/>
          </ac:grpSpMkLst>
        </pc:grpChg>
        <pc:grpChg chg="add">
          <ac:chgData name="Paullo Estevam" userId="6a7db5c51fb4b330" providerId="LiveId" clId="{8B4A8F64-B30B-43FD-97CA-9FB5338A855E}" dt="2024-11-27T21:46:29.500" v="1096" actId="26606"/>
          <ac:grpSpMkLst>
            <pc:docMk/>
            <pc:sldMk cId="574822534" sldId="282"/>
            <ac:grpSpMk id="19" creationId="{25A657F0-42F3-40D3-BC75-7DA1F5C6A225}"/>
          </ac:grpSpMkLst>
        </pc:grpChg>
        <pc:grpChg chg="add del">
          <ac:chgData name="Paullo Estevam" userId="6a7db5c51fb4b330" providerId="LiveId" clId="{8B4A8F64-B30B-43FD-97CA-9FB5338A855E}" dt="2024-11-27T21:40:34.063" v="997" actId="26606"/>
          <ac:grpSpMkLst>
            <pc:docMk/>
            <pc:sldMk cId="574822534" sldId="282"/>
            <ac:grpSpMk id="21" creationId="{4091D54B-59AB-4A5E-8E9E-0421BD66D4FB}"/>
          </ac:grpSpMkLst>
        </pc:grpChg>
        <pc:grpChg chg="add del">
          <ac:chgData name="Paullo Estevam" userId="6a7db5c51fb4b330" providerId="LiveId" clId="{8B4A8F64-B30B-43FD-97CA-9FB5338A855E}" dt="2024-11-27T21:40:34.063" v="997" actId="26606"/>
          <ac:grpSpMkLst>
            <pc:docMk/>
            <pc:sldMk cId="574822534" sldId="282"/>
            <ac:grpSpMk id="25" creationId="{25A657F0-42F3-40D3-BC75-7DA1F5C6A225}"/>
          </ac:grpSpMkLst>
        </pc:grpChg>
        <pc:grpChg chg="add del">
          <ac:chgData name="Paullo Estevam" userId="6a7db5c51fb4b330" providerId="LiveId" clId="{8B4A8F64-B30B-43FD-97CA-9FB5338A855E}" dt="2024-11-27T21:40:42.438" v="999" actId="26606"/>
          <ac:grpSpMkLst>
            <pc:docMk/>
            <pc:sldMk cId="574822534" sldId="282"/>
            <ac:grpSpMk id="30" creationId="{4091D54B-59AB-4A5E-8E9E-0421BD66D4FB}"/>
          </ac:grpSpMkLst>
        </pc:grpChg>
        <pc:grpChg chg="add del">
          <ac:chgData name="Paullo Estevam" userId="6a7db5c51fb4b330" providerId="LiveId" clId="{8B4A8F64-B30B-43FD-97CA-9FB5338A855E}" dt="2024-11-27T21:40:42.438" v="999" actId="26606"/>
          <ac:grpSpMkLst>
            <pc:docMk/>
            <pc:sldMk cId="574822534" sldId="282"/>
            <ac:grpSpMk id="32" creationId="{25A657F0-42F3-40D3-BC75-7DA1F5C6A225}"/>
          </ac:grpSpMkLst>
        </pc:grpChg>
        <pc:graphicFrameChg chg="add del mod modGraphic">
          <ac:chgData name="Paullo Estevam" userId="6a7db5c51fb4b330" providerId="LiveId" clId="{8B4A8F64-B30B-43FD-97CA-9FB5338A855E}" dt="2024-11-27T21:40:05.283" v="991" actId="478"/>
          <ac:graphicFrameMkLst>
            <pc:docMk/>
            <pc:sldMk cId="574822534" sldId="282"/>
            <ac:graphicFrameMk id="4" creationId="{D110032C-F77F-0CA1-D2F5-83B524EE6842}"/>
          </ac:graphicFrameMkLst>
        </pc:graphicFrameChg>
        <pc:graphicFrameChg chg="add del mod modGraphic">
          <ac:chgData name="Paullo Estevam" userId="6a7db5c51fb4b330" providerId="LiveId" clId="{8B4A8F64-B30B-43FD-97CA-9FB5338A855E}" dt="2024-11-27T21:41:56.103" v="1002" actId="478"/>
          <ac:graphicFrameMkLst>
            <pc:docMk/>
            <pc:sldMk cId="574822534" sldId="282"/>
            <ac:graphicFrameMk id="5" creationId="{DAA5AB46-90C0-E908-8D65-6A998E0C5BE4}"/>
          </ac:graphicFrameMkLst>
        </pc:graphicFrameChg>
        <pc:graphicFrameChg chg="add del mod modGraphic">
          <ac:chgData name="Paullo Estevam" userId="6a7db5c51fb4b330" providerId="LiveId" clId="{8B4A8F64-B30B-43FD-97CA-9FB5338A855E}" dt="2024-11-27T21:42:15.272" v="1008" actId="478"/>
          <ac:graphicFrameMkLst>
            <pc:docMk/>
            <pc:sldMk cId="574822534" sldId="282"/>
            <ac:graphicFrameMk id="6" creationId="{F0D4C35B-BAB4-D331-836D-CF3569BB71CA}"/>
          </ac:graphicFrameMkLst>
        </pc:graphicFrameChg>
        <pc:graphicFrameChg chg="add mod modGraphic">
          <ac:chgData name="Paullo Estevam" userId="6a7db5c51fb4b330" providerId="LiveId" clId="{8B4A8F64-B30B-43FD-97CA-9FB5338A855E}" dt="2024-11-27T21:57:59.277" v="1126" actId="113"/>
          <ac:graphicFrameMkLst>
            <pc:docMk/>
            <pc:sldMk cId="574822534" sldId="282"/>
            <ac:graphicFrameMk id="8" creationId="{BC87EB64-8CF4-6A73-E3BF-FF353D73D12A}"/>
          </ac:graphicFrameMkLst>
        </pc:graphicFrameChg>
        <pc:picChg chg="add del mod">
          <ac:chgData name="Paullo Estevam" userId="6a7db5c51fb4b330" providerId="LiveId" clId="{8B4A8F64-B30B-43FD-97CA-9FB5338A855E}" dt="2024-11-28T13:57:54.196" v="1372" actId="478"/>
          <ac:picMkLst>
            <pc:docMk/>
            <pc:sldMk cId="574822534" sldId="282"/>
            <ac:picMk id="7" creationId="{6BE867EB-FD5D-15B3-7279-DDDA67D4AC7C}"/>
          </ac:picMkLst>
        </pc:picChg>
        <pc:picChg chg="del">
          <ac:chgData name="Paullo Estevam" userId="6a7db5c51fb4b330" providerId="LiveId" clId="{8B4A8F64-B30B-43FD-97CA-9FB5338A855E}" dt="2024-11-27T21:28:32.407" v="923" actId="478"/>
          <ac:picMkLst>
            <pc:docMk/>
            <pc:sldMk cId="574822534" sldId="282"/>
            <ac:picMk id="2050" creationId="{401EA0B4-B948-9CD8-C875-CC6AFD5D0E67}"/>
          </ac:picMkLst>
        </pc:picChg>
        <pc:picChg chg="del">
          <ac:chgData name="Paullo Estevam" userId="6a7db5c51fb4b330" providerId="LiveId" clId="{8B4A8F64-B30B-43FD-97CA-9FB5338A855E}" dt="2024-11-27T21:28:32.802" v="924" actId="478"/>
          <ac:picMkLst>
            <pc:docMk/>
            <pc:sldMk cId="574822534" sldId="282"/>
            <ac:picMk id="2056" creationId="{8384B2E6-E0C9-FA33-8D15-CA7533405733}"/>
          </ac:picMkLst>
        </pc:picChg>
        <pc:picChg chg="del">
          <ac:chgData name="Paullo Estevam" userId="6a7db5c51fb4b330" providerId="LiveId" clId="{8B4A8F64-B30B-43FD-97CA-9FB5338A855E}" dt="2024-11-27T21:28:33.345" v="925" actId="478"/>
          <ac:picMkLst>
            <pc:docMk/>
            <pc:sldMk cId="574822534" sldId="282"/>
            <ac:picMk id="2058" creationId="{4872EE2D-EBDC-6627-9CAE-57E1D067ED0E}"/>
          </ac:picMkLst>
        </pc:picChg>
      </pc:sldChg>
      <pc:sldChg chg="del">
        <pc:chgData name="Paullo Estevam" userId="6a7db5c51fb4b330" providerId="LiveId" clId="{8B4A8F64-B30B-43FD-97CA-9FB5338A855E}" dt="2024-11-27T20:55:44.924" v="80" actId="47"/>
        <pc:sldMkLst>
          <pc:docMk/>
          <pc:sldMk cId="1134790476" sldId="284"/>
        </pc:sldMkLst>
      </pc:sldChg>
      <pc:sldChg chg="del">
        <pc:chgData name="Paullo Estevam" userId="6a7db5c51fb4b330" providerId="LiveId" clId="{8B4A8F64-B30B-43FD-97CA-9FB5338A855E}" dt="2024-11-27T20:55:44.924" v="80" actId="47"/>
        <pc:sldMkLst>
          <pc:docMk/>
          <pc:sldMk cId="267124703" sldId="285"/>
        </pc:sldMkLst>
      </pc:sldChg>
      <pc:sldChg chg="del">
        <pc:chgData name="Paullo Estevam" userId="6a7db5c51fb4b330" providerId="LiveId" clId="{8B4A8F64-B30B-43FD-97CA-9FB5338A855E}" dt="2024-11-27T20:55:44.924" v="80" actId="47"/>
        <pc:sldMkLst>
          <pc:docMk/>
          <pc:sldMk cId="1407811282" sldId="286"/>
        </pc:sldMkLst>
      </pc:sldChg>
      <pc:sldChg chg="del">
        <pc:chgData name="Paullo Estevam" userId="6a7db5c51fb4b330" providerId="LiveId" clId="{8B4A8F64-B30B-43FD-97CA-9FB5338A855E}" dt="2024-11-27T20:55:44.924" v="80" actId="47"/>
        <pc:sldMkLst>
          <pc:docMk/>
          <pc:sldMk cId="1223052657" sldId="289"/>
        </pc:sldMkLst>
      </pc:sldChg>
      <pc:sldChg chg="addSp delSp modSp mod">
        <pc:chgData name="Paullo Estevam" userId="6a7db5c51fb4b330" providerId="LiveId" clId="{8B4A8F64-B30B-43FD-97CA-9FB5338A855E}" dt="2024-11-28T13:02:20.875" v="1341" actId="404"/>
        <pc:sldMkLst>
          <pc:docMk/>
          <pc:sldMk cId="2254859679" sldId="291"/>
        </pc:sldMkLst>
        <pc:spChg chg="mod">
          <ac:chgData name="Paullo Estevam" userId="6a7db5c51fb4b330" providerId="LiveId" clId="{8B4A8F64-B30B-43FD-97CA-9FB5338A855E}" dt="2024-11-27T21:07:37.310" v="202" actId="20577"/>
          <ac:spMkLst>
            <pc:docMk/>
            <pc:sldMk cId="2254859679" sldId="291"/>
            <ac:spMk id="2" creationId="{085950A0-6591-76A8-7816-E6801AAB4904}"/>
          </ac:spMkLst>
        </pc:spChg>
        <pc:spChg chg="add del mod">
          <ac:chgData name="Paullo Estevam" userId="6a7db5c51fb4b330" providerId="LiveId" clId="{8B4A8F64-B30B-43FD-97CA-9FB5338A855E}" dt="2024-11-27T21:13:54.417" v="208" actId="478"/>
          <ac:spMkLst>
            <pc:docMk/>
            <pc:sldMk cId="2254859679" sldId="291"/>
            <ac:spMk id="6" creationId="{3D8470CA-88B7-10D2-CED1-04E62E4726DD}"/>
          </ac:spMkLst>
        </pc:spChg>
        <pc:spChg chg="del">
          <ac:chgData name="Paullo Estevam" userId="6a7db5c51fb4b330" providerId="LiveId" clId="{8B4A8F64-B30B-43FD-97CA-9FB5338A855E}" dt="2024-11-27T21:01:47.333" v="84" actId="478"/>
          <ac:spMkLst>
            <pc:docMk/>
            <pc:sldMk cId="2254859679" sldId="291"/>
            <ac:spMk id="7" creationId="{CF19173B-E839-9A30-A6CD-DC2C41C39078}"/>
          </ac:spMkLst>
        </pc:spChg>
        <pc:spChg chg="add del mod">
          <ac:chgData name="Paullo Estevam" userId="6a7db5c51fb4b330" providerId="LiveId" clId="{8B4A8F64-B30B-43FD-97CA-9FB5338A855E}" dt="2024-11-27T21:25:17.190" v="797" actId="478"/>
          <ac:spMkLst>
            <pc:docMk/>
            <pc:sldMk cId="2254859679" sldId="291"/>
            <ac:spMk id="8" creationId="{74397006-722E-1C00-782B-F1E5B5002E00}"/>
          </ac:spMkLst>
        </pc:spChg>
        <pc:spChg chg="add mod">
          <ac:chgData name="Paullo Estevam" userId="6a7db5c51fb4b330" providerId="LiveId" clId="{8B4A8F64-B30B-43FD-97CA-9FB5338A855E}" dt="2024-11-27T21:13:54.723" v="209"/>
          <ac:spMkLst>
            <pc:docMk/>
            <pc:sldMk cId="2254859679" sldId="291"/>
            <ac:spMk id="9" creationId="{7DAC3EA4-6B55-25DB-22CF-C51D2356AE50}"/>
          </ac:spMkLst>
        </pc:spChg>
        <pc:spChg chg="add del mod">
          <ac:chgData name="Paullo Estevam" userId="6a7db5c51fb4b330" providerId="LiveId" clId="{8B4A8F64-B30B-43FD-97CA-9FB5338A855E}" dt="2024-11-27T21:22:34.814" v="606" actId="478"/>
          <ac:spMkLst>
            <pc:docMk/>
            <pc:sldMk cId="2254859679" sldId="291"/>
            <ac:spMk id="10" creationId="{16AAF4D9-8593-49F7-BA01-1C8A13662626}"/>
          </ac:spMkLst>
        </pc:spChg>
        <pc:spChg chg="add del mod">
          <ac:chgData name="Paullo Estevam" userId="6a7db5c51fb4b330" providerId="LiveId" clId="{8B4A8F64-B30B-43FD-97CA-9FB5338A855E}" dt="2024-11-27T21:22:33.274" v="605" actId="478"/>
          <ac:spMkLst>
            <pc:docMk/>
            <pc:sldMk cId="2254859679" sldId="291"/>
            <ac:spMk id="11" creationId="{5348F60D-B81B-061D-BD8B-3C49E3EF57FB}"/>
          </ac:spMkLst>
        </pc:spChg>
        <pc:spChg chg="add del mod">
          <ac:chgData name="Paullo Estevam" userId="6a7db5c51fb4b330" providerId="LiveId" clId="{8B4A8F64-B30B-43FD-97CA-9FB5338A855E}" dt="2024-11-27T21:14:41.264" v="214" actId="478"/>
          <ac:spMkLst>
            <pc:docMk/>
            <pc:sldMk cId="2254859679" sldId="291"/>
            <ac:spMk id="12" creationId="{FF7E5852-AC67-DA00-8FBF-BA5138EDB245}"/>
          </ac:spMkLst>
        </pc:spChg>
        <pc:spChg chg="add mod">
          <ac:chgData name="Paullo Estevam" userId="6a7db5c51fb4b330" providerId="LiveId" clId="{8B4A8F64-B30B-43FD-97CA-9FB5338A855E}" dt="2024-11-27T21:14:02.315" v="211"/>
          <ac:spMkLst>
            <pc:docMk/>
            <pc:sldMk cId="2254859679" sldId="291"/>
            <ac:spMk id="13" creationId="{AA011C9A-5943-9BB3-B0E0-4019F5D561F3}"/>
          </ac:spMkLst>
        </pc:spChg>
        <pc:spChg chg="add mod">
          <ac:chgData name="Paullo Estevam" userId="6a7db5c51fb4b330" providerId="LiveId" clId="{8B4A8F64-B30B-43FD-97CA-9FB5338A855E}" dt="2024-11-27T21:14:02.315" v="211"/>
          <ac:spMkLst>
            <pc:docMk/>
            <pc:sldMk cId="2254859679" sldId="291"/>
            <ac:spMk id="14" creationId="{DE3D7D6E-B016-1668-B2EB-760F593E0EFD}"/>
          </ac:spMkLst>
        </pc:spChg>
        <pc:spChg chg="add mod">
          <ac:chgData name="Paullo Estevam" userId="6a7db5c51fb4b330" providerId="LiveId" clId="{8B4A8F64-B30B-43FD-97CA-9FB5338A855E}" dt="2024-11-27T21:14:02.315" v="211"/>
          <ac:spMkLst>
            <pc:docMk/>
            <pc:sldMk cId="2254859679" sldId="291"/>
            <ac:spMk id="15" creationId="{8D1FFC08-7CCB-F824-B624-4A57092C7157}"/>
          </ac:spMkLst>
        </pc:spChg>
        <pc:spChg chg="add mod">
          <ac:chgData name="Paullo Estevam" userId="6a7db5c51fb4b330" providerId="LiveId" clId="{8B4A8F64-B30B-43FD-97CA-9FB5338A855E}" dt="2024-11-27T21:14:02.315" v="211"/>
          <ac:spMkLst>
            <pc:docMk/>
            <pc:sldMk cId="2254859679" sldId="291"/>
            <ac:spMk id="16" creationId="{66EDBAB7-DAF7-A923-9869-7697EF559266}"/>
          </ac:spMkLst>
        </pc:spChg>
        <pc:spChg chg="add mod">
          <ac:chgData name="Paullo Estevam" userId="6a7db5c51fb4b330" providerId="LiveId" clId="{8B4A8F64-B30B-43FD-97CA-9FB5338A855E}" dt="2024-11-27T21:22:29.824" v="604" actId="1037"/>
          <ac:spMkLst>
            <pc:docMk/>
            <pc:sldMk cId="2254859679" sldId="291"/>
            <ac:spMk id="17" creationId="{DA01587E-028D-E3DB-F8C9-F124ABEF7724}"/>
          </ac:spMkLst>
        </pc:spChg>
        <pc:spChg chg="add mod">
          <ac:chgData name="Paullo Estevam" userId="6a7db5c51fb4b330" providerId="LiveId" clId="{8B4A8F64-B30B-43FD-97CA-9FB5338A855E}" dt="2024-11-27T21:22:29.824" v="604" actId="1037"/>
          <ac:spMkLst>
            <pc:docMk/>
            <pc:sldMk cId="2254859679" sldId="291"/>
            <ac:spMk id="18" creationId="{0644C07B-2F09-5071-5385-D4950E70F13E}"/>
          </ac:spMkLst>
        </pc:spChg>
        <pc:spChg chg="add mod">
          <ac:chgData name="Paullo Estevam" userId="6a7db5c51fb4b330" providerId="LiveId" clId="{8B4A8F64-B30B-43FD-97CA-9FB5338A855E}" dt="2024-11-27T21:22:29.824" v="604" actId="1037"/>
          <ac:spMkLst>
            <pc:docMk/>
            <pc:sldMk cId="2254859679" sldId="291"/>
            <ac:spMk id="19" creationId="{703CD349-6049-DF91-F6A1-5D34A1AA5EE4}"/>
          </ac:spMkLst>
        </pc:spChg>
        <pc:spChg chg="add mod">
          <ac:chgData name="Paullo Estevam" userId="6a7db5c51fb4b330" providerId="LiveId" clId="{8B4A8F64-B30B-43FD-97CA-9FB5338A855E}" dt="2024-11-27T21:26:50.210" v="883" actId="1037"/>
          <ac:spMkLst>
            <pc:docMk/>
            <pc:sldMk cId="2254859679" sldId="291"/>
            <ac:spMk id="20" creationId="{866A2C97-2CAD-71EE-6024-4150FE3E35BF}"/>
          </ac:spMkLst>
        </pc:spChg>
        <pc:spChg chg="add del mod">
          <ac:chgData name="Paullo Estevam" userId="6a7db5c51fb4b330" providerId="LiveId" clId="{8B4A8F64-B30B-43FD-97CA-9FB5338A855E}" dt="2024-11-27T21:21:55.623" v="558" actId="478"/>
          <ac:spMkLst>
            <pc:docMk/>
            <pc:sldMk cId="2254859679" sldId="291"/>
            <ac:spMk id="21" creationId="{F163B047-F29B-E661-E664-4E55397F4BF7}"/>
          </ac:spMkLst>
        </pc:spChg>
        <pc:spChg chg="add del mod">
          <ac:chgData name="Paullo Estevam" userId="6a7db5c51fb4b330" providerId="LiveId" clId="{8B4A8F64-B30B-43FD-97CA-9FB5338A855E}" dt="2024-11-27T21:21:54.144" v="557" actId="478"/>
          <ac:spMkLst>
            <pc:docMk/>
            <pc:sldMk cId="2254859679" sldId="291"/>
            <ac:spMk id="22" creationId="{055338E0-45DA-6DCD-B84E-6E89D4D3F076}"/>
          </ac:spMkLst>
        </pc:spChg>
        <pc:spChg chg="add del mod">
          <ac:chgData name="Paullo Estevam" userId="6a7db5c51fb4b330" providerId="LiveId" clId="{8B4A8F64-B30B-43FD-97CA-9FB5338A855E}" dt="2024-11-27T21:21:36.594" v="548" actId="478"/>
          <ac:spMkLst>
            <pc:docMk/>
            <pc:sldMk cId="2254859679" sldId="291"/>
            <ac:spMk id="23" creationId="{0C2E32BE-1A02-4866-EBBD-6FDCFD23F9C2}"/>
          </ac:spMkLst>
        </pc:spChg>
        <pc:spChg chg="add del mod">
          <ac:chgData name="Paullo Estevam" userId="6a7db5c51fb4b330" providerId="LiveId" clId="{8B4A8F64-B30B-43FD-97CA-9FB5338A855E}" dt="2024-11-27T21:21:39.214" v="550" actId="478"/>
          <ac:spMkLst>
            <pc:docMk/>
            <pc:sldMk cId="2254859679" sldId="291"/>
            <ac:spMk id="24" creationId="{F090BACF-509E-98B7-2A0A-A7A0B3D44435}"/>
          </ac:spMkLst>
        </pc:spChg>
        <pc:spChg chg="add del mod">
          <ac:chgData name="Paullo Estevam" userId="6a7db5c51fb4b330" providerId="LiveId" clId="{8B4A8F64-B30B-43FD-97CA-9FB5338A855E}" dt="2024-11-27T21:21:40.068" v="551" actId="478"/>
          <ac:spMkLst>
            <pc:docMk/>
            <pc:sldMk cId="2254859679" sldId="291"/>
            <ac:spMk id="25" creationId="{4D4581C6-FA35-874B-E683-F2D1F15FB2EF}"/>
          </ac:spMkLst>
        </pc:spChg>
        <pc:spChg chg="add del mod">
          <ac:chgData name="Paullo Estevam" userId="6a7db5c51fb4b330" providerId="LiveId" clId="{8B4A8F64-B30B-43FD-97CA-9FB5338A855E}" dt="2024-11-27T21:21:41.037" v="552" actId="478"/>
          <ac:spMkLst>
            <pc:docMk/>
            <pc:sldMk cId="2254859679" sldId="291"/>
            <ac:spMk id="26" creationId="{68654C62-82E4-177C-7C35-4136D37F4C9F}"/>
          </ac:spMkLst>
        </pc:spChg>
        <pc:spChg chg="add mod">
          <ac:chgData name="Paullo Estevam" userId="6a7db5c51fb4b330" providerId="LiveId" clId="{8B4A8F64-B30B-43FD-97CA-9FB5338A855E}" dt="2024-11-27T21:16:03.519" v="249" actId="1076"/>
          <ac:spMkLst>
            <pc:docMk/>
            <pc:sldMk cId="2254859679" sldId="291"/>
            <ac:spMk id="27" creationId="{DF166949-A02D-EE79-B5AB-3BD462EB61AD}"/>
          </ac:spMkLst>
        </pc:spChg>
        <pc:spChg chg="add mod">
          <ac:chgData name="Paullo Estevam" userId="6a7db5c51fb4b330" providerId="LiveId" clId="{8B4A8F64-B30B-43FD-97CA-9FB5338A855E}" dt="2024-11-27T21:16:03.519" v="249" actId="1076"/>
          <ac:spMkLst>
            <pc:docMk/>
            <pc:sldMk cId="2254859679" sldId="291"/>
            <ac:spMk id="28" creationId="{F7019E17-CCBA-32E8-9D4B-D2DAC432F26B}"/>
          </ac:spMkLst>
        </pc:spChg>
        <pc:spChg chg="add del mod">
          <ac:chgData name="Paullo Estevam" userId="6a7db5c51fb4b330" providerId="LiveId" clId="{8B4A8F64-B30B-43FD-97CA-9FB5338A855E}" dt="2024-11-27T21:21:44.074" v="555" actId="478"/>
          <ac:spMkLst>
            <pc:docMk/>
            <pc:sldMk cId="2254859679" sldId="291"/>
            <ac:spMk id="29" creationId="{96049ED1-A42B-51C7-35B6-D4775DE7659F}"/>
          </ac:spMkLst>
        </pc:spChg>
        <pc:spChg chg="add del mod">
          <ac:chgData name="Paullo Estevam" userId="6a7db5c51fb4b330" providerId="LiveId" clId="{8B4A8F64-B30B-43FD-97CA-9FB5338A855E}" dt="2024-11-27T21:21:43.459" v="554" actId="478"/>
          <ac:spMkLst>
            <pc:docMk/>
            <pc:sldMk cId="2254859679" sldId="291"/>
            <ac:spMk id="30" creationId="{DCA9CE8B-B33A-6628-79CA-E941F415E491}"/>
          </ac:spMkLst>
        </pc:spChg>
        <pc:spChg chg="add del mod">
          <ac:chgData name="Paullo Estevam" userId="6a7db5c51fb4b330" providerId="LiveId" clId="{8B4A8F64-B30B-43FD-97CA-9FB5338A855E}" dt="2024-11-27T21:21:48.284" v="556" actId="478"/>
          <ac:spMkLst>
            <pc:docMk/>
            <pc:sldMk cId="2254859679" sldId="291"/>
            <ac:spMk id="31" creationId="{4D44C07E-E4B5-DEA5-E319-790467DFA0CE}"/>
          </ac:spMkLst>
        </pc:spChg>
        <pc:spChg chg="add del mod">
          <ac:chgData name="Paullo Estevam" userId="6a7db5c51fb4b330" providerId="LiveId" clId="{8B4A8F64-B30B-43FD-97CA-9FB5338A855E}" dt="2024-11-27T21:21:41.858" v="553" actId="478"/>
          <ac:spMkLst>
            <pc:docMk/>
            <pc:sldMk cId="2254859679" sldId="291"/>
            <ac:spMk id="32" creationId="{A4B46456-755D-1AC7-76D3-CB4FD0306B87}"/>
          </ac:spMkLst>
        </pc:spChg>
        <pc:spChg chg="add del mod">
          <ac:chgData name="Paullo Estevam" userId="6a7db5c51fb4b330" providerId="LiveId" clId="{8B4A8F64-B30B-43FD-97CA-9FB5338A855E}" dt="2024-11-27T21:17:01.679" v="267" actId="478"/>
          <ac:spMkLst>
            <pc:docMk/>
            <pc:sldMk cId="2254859679" sldId="291"/>
            <ac:spMk id="33" creationId="{6CCE14BF-6C60-92E1-838C-8EE8423A4B20}"/>
          </ac:spMkLst>
        </pc:spChg>
        <pc:spChg chg="add mod">
          <ac:chgData name="Paullo Estevam" userId="6a7db5c51fb4b330" providerId="LiveId" clId="{8B4A8F64-B30B-43FD-97CA-9FB5338A855E}" dt="2024-11-27T21:31:50.457" v="967" actId="20577"/>
          <ac:spMkLst>
            <pc:docMk/>
            <pc:sldMk cId="2254859679" sldId="291"/>
            <ac:spMk id="34" creationId="{434444BB-31F8-8AD7-BA4F-BA5ADE21EBE6}"/>
          </ac:spMkLst>
        </pc:spChg>
        <pc:spChg chg="add del mod">
          <ac:chgData name="Paullo Estevam" userId="6a7db5c51fb4b330" providerId="LiveId" clId="{8B4A8F64-B30B-43FD-97CA-9FB5338A855E}" dt="2024-11-27T21:20:25.404" v="514" actId="478"/>
          <ac:spMkLst>
            <pc:docMk/>
            <pc:sldMk cId="2254859679" sldId="291"/>
            <ac:spMk id="35" creationId="{467EE115-B035-082C-F375-90E07AAA0A94}"/>
          </ac:spMkLst>
        </pc:spChg>
        <pc:spChg chg="add del mod">
          <ac:chgData name="Paullo Estevam" userId="6a7db5c51fb4b330" providerId="LiveId" clId="{8B4A8F64-B30B-43FD-97CA-9FB5338A855E}" dt="2024-11-27T21:20:26.510" v="515" actId="478"/>
          <ac:spMkLst>
            <pc:docMk/>
            <pc:sldMk cId="2254859679" sldId="291"/>
            <ac:spMk id="36" creationId="{5826EC0D-DE0A-C6FE-821C-28EB098D160B}"/>
          </ac:spMkLst>
        </pc:spChg>
        <pc:spChg chg="add mod">
          <ac:chgData name="Paullo Estevam" userId="6a7db5c51fb4b330" providerId="LiveId" clId="{8B4A8F64-B30B-43FD-97CA-9FB5338A855E}" dt="2024-11-27T21:22:24.994" v="582" actId="1076"/>
          <ac:spMkLst>
            <pc:docMk/>
            <pc:sldMk cId="2254859679" sldId="291"/>
            <ac:spMk id="37" creationId="{AFB3238B-ED90-5ABB-AFB9-31D6CB2CF9D0}"/>
          </ac:spMkLst>
        </pc:spChg>
        <pc:spChg chg="add mod">
          <ac:chgData name="Paullo Estevam" userId="6a7db5c51fb4b330" providerId="LiveId" clId="{8B4A8F64-B30B-43FD-97CA-9FB5338A855E}" dt="2024-11-27T21:22:24.994" v="582" actId="1076"/>
          <ac:spMkLst>
            <pc:docMk/>
            <pc:sldMk cId="2254859679" sldId="291"/>
            <ac:spMk id="38" creationId="{2A4451CC-5BEA-05DD-DDC7-151F20CD6E7C}"/>
          </ac:spMkLst>
        </pc:spChg>
        <pc:spChg chg="add mod">
          <ac:chgData name="Paullo Estevam" userId="6a7db5c51fb4b330" providerId="LiveId" clId="{8B4A8F64-B30B-43FD-97CA-9FB5338A855E}" dt="2024-11-27T21:22:24.994" v="582" actId="1076"/>
          <ac:spMkLst>
            <pc:docMk/>
            <pc:sldMk cId="2254859679" sldId="291"/>
            <ac:spMk id="39" creationId="{77E10CCD-F27E-EF19-2370-954D1BB568B1}"/>
          </ac:spMkLst>
        </pc:spChg>
        <pc:spChg chg="add mod">
          <ac:chgData name="Paullo Estevam" userId="6a7db5c51fb4b330" providerId="LiveId" clId="{8B4A8F64-B30B-43FD-97CA-9FB5338A855E}" dt="2024-11-27T21:22:24.994" v="582" actId="1076"/>
          <ac:spMkLst>
            <pc:docMk/>
            <pc:sldMk cId="2254859679" sldId="291"/>
            <ac:spMk id="40" creationId="{CD6E0EF7-72F5-AE8D-F74A-3A0B07BBC9EA}"/>
          </ac:spMkLst>
        </pc:spChg>
        <pc:spChg chg="add mod">
          <ac:chgData name="Paullo Estevam" userId="6a7db5c51fb4b330" providerId="LiveId" clId="{8B4A8F64-B30B-43FD-97CA-9FB5338A855E}" dt="2024-11-27T21:22:24.994" v="582" actId="1076"/>
          <ac:spMkLst>
            <pc:docMk/>
            <pc:sldMk cId="2254859679" sldId="291"/>
            <ac:spMk id="41" creationId="{82AC4F5C-D21E-B4A8-26AA-C382EAE04A50}"/>
          </ac:spMkLst>
        </pc:spChg>
        <pc:spChg chg="add mod">
          <ac:chgData name="Paullo Estevam" userId="6a7db5c51fb4b330" providerId="LiveId" clId="{8B4A8F64-B30B-43FD-97CA-9FB5338A855E}" dt="2024-11-27T21:22:24.994" v="582" actId="1076"/>
          <ac:spMkLst>
            <pc:docMk/>
            <pc:sldMk cId="2254859679" sldId="291"/>
            <ac:spMk id="42" creationId="{716CE344-F04B-3C58-FB51-C82BFA1B2FD5}"/>
          </ac:spMkLst>
        </pc:spChg>
        <pc:spChg chg="add mod">
          <ac:chgData name="Paullo Estevam" userId="6a7db5c51fb4b330" providerId="LiveId" clId="{8B4A8F64-B30B-43FD-97CA-9FB5338A855E}" dt="2024-11-27T21:22:24.994" v="582" actId="1076"/>
          <ac:spMkLst>
            <pc:docMk/>
            <pc:sldMk cId="2254859679" sldId="291"/>
            <ac:spMk id="43" creationId="{3BC93113-918F-6FD6-059E-6F62DA4F74A5}"/>
          </ac:spMkLst>
        </pc:spChg>
        <pc:spChg chg="add mod">
          <ac:chgData name="Paullo Estevam" userId="6a7db5c51fb4b330" providerId="LiveId" clId="{8B4A8F64-B30B-43FD-97CA-9FB5338A855E}" dt="2024-11-27T21:22:14.804" v="563" actId="1076"/>
          <ac:spMkLst>
            <pc:docMk/>
            <pc:sldMk cId="2254859679" sldId="291"/>
            <ac:spMk id="44" creationId="{13D0CA1D-5DD0-1188-7DC0-0CFFAF31D1FA}"/>
          </ac:spMkLst>
        </pc:spChg>
        <pc:spChg chg="add mod">
          <ac:chgData name="Paullo Estevam" userId="6a7db5c51fb4b330" providerId="LiveId" clId="{8B4A8F64-B30B-43FD-97CA-9FB5338A855E}" dt="2024-11-27T21:22:14.804" v="563" actId="1076"/>
          <ac:spMkLst>
            <pc:docMk/>
            <pc:sldMk cId="2254859679" sldId="291"/>
            <ac:spMk id="45" creationId="{94B613D1-9DA8-EF3A-84C0-8FF1E08ED5F8}"/>
          </ac:spMkLst>
        </pc:spChg>
        <pc:spChg chg="add mod">
          <ac:chgData name="Paullo Estevam" userId="6a7db5c51fb4b330" providerId="LiveId" clId="{8B4A8F64-B30B-43FD-97CA-9FB5338A855E}" dt="2024-11-27T21:22:14.804" v="563" actId="1076"/>
          <ac:spMkLst>
            <pc:docMk/>
            <pc:sldMk cId="2254859679" sldId="291"/>
            <ac:spMk id="46" creationId="{1B74FE53-5A4B-3C83-2AEA-02BAC550DDF5}"/>
          </ac:spMkLst>
        </pc:spChg>
        <pc:spChg chg="add mod">
          <ac:chgData name="Paullo Estevam" userId="6a7db5c51fb4b330" providerId="LiveId" clId="{8B4A8F64-B30B-43FD-97CA-9FB5338A855E}" dt="2024-11-27T21:22:14.804" v="563" actId="1076"/>
          <ac:spMkLst>
            <pc:docMk/>
            <pc:sldMk cId="2254859679" sldId="291"/>
            <ac:spMk id="47" creationId="{A8AB02BB-A551-94A6-7440-2C723B19A5A5}"/>
          </ac:spMkLst>
        </pc:spChg>
        <pc:spChg chg="add mod">
          <ac:chgData name="Paullo Estevam" userId="6a7db5c51fb4b330" providerId="LiveId" clId="{8B4A8F64-B30B-43FD-97CA-9FB5338A855E}" dt="2024-11-27T21:22:14.804" v="563" actId="1076"/>
          <ac:spMkLst>
            <pc:docMk/>
            <pc:sldMk cId="2254859679" sldId="291"/>
            <ac:spMk id="48" creationId="{AA91F91F-2F31-E37A-5D8E-96E72124A800}"/>
          </ac:spMkLst>
        </pc:spChg>
        <pc:spChg chg="add mod">
          <ac:chgData name="Paullo Estevam" userId="6a7db5c51fb4b330" providerId="LiveId" clId="{8B4A8F64-B30B-43FD-97CA-9FB5338A855E}" dt="2024-11-27T21:22:14.804" v="563" actId="1076"/>
          <ac:spMkLst>
            <pc:docMk/>
            <pc:sldMk cId="2254859679" sldId="291"/>
            <ac:spMk id="49" creationId="{306CCEE1-1D45-5C08-9B8E-B340E4989690}"/>
          </ac:spMkLst>
        </pc:spChg>
        <pc:spChg chg="add mod">
          <ac:chgData name="Paullo Estevam" userId="6a7db5c51fb4b330" providerId="LiveId" clId="{8B4A8F64-B30B-43FD-97CA-9FB5338A855E}" dt="2024-11-27T21:22:14.804" v="563" actId="1076"/>
          <ac:spMkLst>
            <pc:docMk/>
            <pc:sldMk cId="2254859679" sldId="291"/>
            <ac:spMk id="50" creationId="{3BF2D393-5471-79CD-8CB1-252B58DC635A}"/>
          </ac:spMkLst>
        </pc:spChg>
        <pc:spChg chg="add mod">
          <ac:chgData name="Paullo Estevam" userId="6a7db5c51fb4b330" providerId="LiveId" clId="{8B4A8F64-B30B-43FD-97CA-9FB5338A855E}" dt="2024-11-27T21:22:50.599" v="614" actId="20577"/>
          <ac:spMkLst>
            <pc:docMk/>
            <pc:sldMk cId="2254859679" sldId="291"/>
            <ac:spMk id="51" creationId="{B44F1222-9039-736B-8212-77472A200466}"/>
          </ac:spMkLst>
        </pc:spChg>
        <pc:spChg chg="add mod">
          <ac:chgData name="Paullo Estevam" userId="6a7db5c51fb4b330" providerId="LiveId" clId="{8B4A8F64-B30B-43FD-97CA-9FB5338A855E}" dt="2024-11-27T21:22:52.559" v="615" actId="20577"/>
          <ac:spMkLst>
            <pc:docMk/>
            <pc:sldMk cId="2254859679" sldId="291"/>
            <ac:spMk id="52" creationId="{EC25CCBE-D573-BDD0-56CE-6E02B95D2CDE}"/>
          </ac:spMkLst>
        </pc:spChg>
        <pc:spChg chg="add mod">
          <ac:chgData name="Paullo Estevam" userId="6a7db5c51fb4b330" providerId="LiveId" clId="{8B4A8F64-B30B-43FD-97CA-9FB5338A855E}" dt="2024-11-27T21:22:55.313" v="616" actId="20577"/>
          <ac:spMkLst>
            <pc:docMk/>
            <pc:sldMk cId="2254859679" sldId="291"/>
            <ac:spMk id="53" creationId="{8D18EA8B-7659-BC8E-0931-C27C6DB1FF3C}"/>
          </ac:spMkLst>
        </pc:spChg>
        <pc:spChg chg="add mod">
          <ac:chgData name="Paullo Estevam" userId="6a7db5c51fb4b330" providerId="LiveId" clId="{8B4A8F64-B30B-43FD-97CA-9FB5338A855E}" dt="2024-11-27T21:26:52.500" v="887" actId="1037"/>
          <ac:spMkLst>
            <pc:docMk/>
            <pc:sldMk cId="2254859679" sldId="291"/>
            <ac:spMk id="54" creationId="{52F76A3A-CB0D-2EFC-6000-6C60DB5CCDB2}"/>
          </ac:spMkLst>
        </pc:spChg>
        <pc:spChg chg="add mod">
          <ac:chgData name="Paullo Estevam" userId="6a7db5c51fb4b330" providerId="LiveId" clId="{8B4A8F64-B30B-43FD-97CA-9FB5338A855E}" dt="2024-11-27T21:30:35.042" v="954" actId="20577"/>
          <ac:spMkLst>
            <pc:docMk/>
            <pc:sldMk cId="2254859679" sldId="291"/>
            <ac:spMk id="55" creationId="{FE2CFC8A-CF64-B060-96F4-C40F77B50475}"/>
          </ac:spMkLst>
        </pc:spChg>
        <pc:spChg chg="add mod">
          <ac:chgData name="Paullo Estevam" userId="6a7db5c51fb4b330" providerId="LiveId" clId="{8B4A8F64-B30B-43FD-97CA-9FB5338A855E}" dt="2024-11-28T13:01:53.451" v="1338" actId="1035"/>
          <ac:spMkLst>
            <pc:docMk/>
            <pc:sldMk cId="2254859679" sldId="291"/>
            <ac:spMk id="56" creationId="{20C6270F-63D3-F34B-AF9D-F3E5126B076E}"/>
          </ac:spMkLst>
        </pc:spChg>
        <pc:spChg chg="add mod">
          <ac:chgData name="Paullo Estevam" userId="6a7db5c51fb4b330" providerId="LiveId" clId="{8B4A8F64-B30B-43FD-97CA-9FB5338A855E}" dt="2024-11-28T13:02:20.875" v="1341" actId="404"/>
          <ac:spMkLst>
            <pc:docMk/>
            <pc:sldMk cId="2254859679" sldId="291"/>
            <ac:spMk id="57" creationId="{ADBCFBE0-1D2E-0420-12FE-574A1AC95E7E}"/>
          </ac:spMkLst>
        </pc:spChg>
        <pc:spChg chg="add mod">
          <ac:chgData name="Paullo Estevam" userId="6a7db5c51fb4b330" providerId="LiveId" clId="{8B4A8F64-B30B-43FD-97CA-9FB5338A855E}" dt="2024-11-28T13:01:53.451" v="1338" actId="1035"/>
          <ac:spMkLst>
            <pc:docMk/>
            <pc:sldMk cId="2254859679" sldId="291"/>
            <ac:spMk id="58" creationId="{5B61AB7D-0D21-1AE5-7547-8DA7FDCDF220}"/>
          </ac:spMkLst>
        </pc:spChg>
        <pc:spChg chg="add mod">
          <ac:chgData name="Paullo Estevam" userId="6a7db5c51fb4b330" providerId="LiveId" clId="{8B4A8F64-B30B-43FD-97CA-9FB5338A855E}" dt="2024-11-28T13:01:53.451" v="1338" actId="1035"/>
          <ac:spMkLst>
            <pc:docMk/>
            <pc:sldMk cId="2254859679" sldId="291"/>
            <ac:spMk id="59" creationId="{540946AE-71E7-41CC-5593-2BD6F815989D}"/>
          </ac:spMkLst>
        </pc:spChg>
        <pc:spChg chg="add mod">
          <ac:chgData name="Paullo Estevam" userId="6a7db5c51fb4b330" providerId="LiveId" clId="{8B4A8F64-B30B-43FD-97CA-9FB5338A855E}" dt="2024-11-28T13:01:53.451" v="1338" actId="1035"/>
          <ac:spMkLst>
            <pc:docMk/>
            <pc:sldMk cId="2254859679" sldId="291"/>
            <ac:spMk id="60" creationId="{4EB84EC6-05BC-4998-6439-1C8883DAAFFF}"/>
          </ac:spMkLst>
        </pc:spChg>
        <pc:picChg chg="add del mod">
          <ac:chgData name="Paullo Estevam" userId="6a7db5c51fb4b330" providerId="LiveId" clId="{8B4A8F64-B30B-43FD-97CA-9FB5338A855E}" dt="2024-11-27T21:07:16.907" v="183" actId="21"/>
          <ac:picMkLst>
            <pc:docMk/>
            <pc:sldMk cId="2254859679" sldId="291"/>
            <ac:picMk id="4" creationId="{D72DEB68-8533-50DD-2F0B-E29C92EF2ECF}"/>
          </ac:picMkLst>
        </pc:picChg>
        <pc:picChg chg="del">
          <ac:chgData name="Paullo Estevam" userId="6a7db5c51fb4b330" providerId="LiveId" clId="{8B4A8F64-B30B-43FD-97CA-9FB5338A855E}" dt="2024-11-27T21:01:47.333" v="84" actId="478"/>
          <ac:picMkLst>
            <pc:docMk/>
            <pc:sldMk cId="2254859679" sldId="291"/>
            <ac:picMk id="2050" creationId="{401EA0B4-B948-9CD8-C875-CC6AFD5D0E67}"/>
          </ac:picMkLst>
        </pc:picChg>
        <pc:picChg chg="del">
          <ac:chgData name="Paullo Estevam" userId="6a7db5c51fb4b330" providerId="LiveId" clId="{8B4A8F64-B30B-43FD-97CA-9FB5338A855E}" dt="2024-11-27T21:01:47.333" v="84" actId="478"/>
          <ac:picMkLst>
            <pc:docMk/>
            <pc:sldMk cId="2254859679" sldId="291"/>
            <ac:picMk id="2056" creationId="{8384B2E6-E0C9-FA33-8D15-CA7533405733}"/>
          </ac:picMkLst>
        </pc:picChg>
        <pc:picChg chg="del">
          <ac:chgData name="Paullo Estevam" userId="6a7db5c51fb4b330" providerId="LiveId" clId="{8B4A8F64-B30B-43FD-97CA-9FB5338A855E}" dt="2024-11-27T21:01:47.333" v="84" actId="478"/>
          <ac:picMkLst>
            <pc:docMk/>
            <pc:sldMk cId="2254859679" sldId="291"/>
            <ac:picMk id="2058" creationId="{4872EE2D-EBDC-6627-9CAE-57E1D067ED0E}"/>
          </ac:picMkLst>
        </pc:picChg>
      </pc:sldChg>
      <pc:sldChg chg="addSp delSp modSp new mod modClrScheme chgLayout">
        <pc:chgData name="Paullo Estevam" userId="6a7db5c51fb4b330" providerId="LiveId" clId="{8B4A8F64-B30B-43FD-97CA-9FB5338A855E}" dt="2024-11-27T21:07:28.245" v="187" actId="14100"/>
        <pc:sldMkLst>
          <pc:docMk/>
          <pc:sldMk cId="3735125946" sldId="292"/>
        </pc:sldMkLst>
        <pc:spChg chg="del">
          <ac:chgData name="Paullo Estevam" userId="6a7db5c51fb4b330" providerId="LiveId" clId="{8B4A8F64-B30B-43FD-97CA-9FB5338A855E}" dt="2024-11-27T21:07:13.985" v="182" actId="700"/>
          <ac:spMkLst>
            <pc:docMk/>
            <pc:sldMk cId="3735125946" sldId="292"/>
            <ac:spMk id="2" creationId="{85F10A1C-EC8D-DA55-C879-EF3A5648A053}"/>
          </ac:spMkLst>
        </pc:spChg>
        <pc:spChg chg="del">
          <ac:chgData name="Paullo Estevam" userId="6a7db5c51fb4b330" providerId="LiveId" clId="{8B4A8F64-B30B-43FD-97CA-9FB5338A855E}" dt="2024-11-27T21:07:13.985" v="182" actId="700"/>
          <ac:spMkLst>
            <pc:docMk/>
            <pc:sldMk cId="3735125946" sldId="292"/>
            <ac:spMk id="3" creationId="{888A5F13-8B77-26C3-7A89-D9D713920C1B}"/>
          </ac:spMkLst>
        </pc:spChg>
        <pc:spChg chg="mod ord">
          <ac:chgData name="Paullo Estevam" userId="6a7db5c51fb4b330" providerId="LiveId" clId="{8B4A8F64-B30B-43FD-97CA-9FB5338A855E}" dt="2024-11-27T21:07:13.985" v="182" actId="700"/>
          <ac:spMkLst>
            <pc:docMk/>
            <pc:sldMk cId="3735125946" sldId="292"/>
            <ac:spMk id="4" creationId="{94BBCE6C-C785-26ED-854F-30C5F182B3A5}"/>
          </ac:spMkLst>
        </pc:spChg>
        <pc:picChg chg="add mod">
          <ac:chgData name="Paullo Estevam" userId="6a7db5c51fb4b330" providerId="LiveId" clId="{8B4A8F64-B30B-43FD-97CA-9FB5338A855E}" dt="2024-11-27T21:07:28.245" v="187" actId="14100"/>
          <ac:picMkLst>
            <pc:docMk/>
            <pc:sldMk cId="3735125946" sldId="292"/>
            <ac:picMk id="5" creationId="{D72DEB68-8533-50DD-2F0B-E29C92EF2ECF}"/>
          </ac:picMkLst>
        </pc:picChg>
      </pc:sldChg>
      <pc:sldChg chg="addSp modSp add mod ord setBg">
        <pc:chgData name="Paullo Estevam" userId="6a7db5c51fb4b330" providerId="LiveId" clId="{8B4A8F64-B30B-43FD-97CA-9FB5338A855E}" dt="2024-11-28T17:04:53.575" v="1385" actId="20577"/>
        <pc:sldMkLst>
          <pc:docMk/>
          <pc:sldMk cId="3103957550" sldId="293"/>
        </pc:sldMkLst>
        <pc:spChg chg="mod">
          <ac:chgData name="Paullo Estevam" userId="6a7db5c51fb4b330" providerId="LiveId" clId="{8B4A8F64-B30B-43FD-97CA-9FB5338A855E}" dt="2024-11-27T21:43:49.520" v="1043" actId="20577"/>
          <ac:spMkLst>
            <pc:docMk/>
            <pc:sldMk cId="3103957550" sldId="293"/>
            <ac:spMk id="2" creationId="{968EC0E1-09F9-2511-E2FE-EE751DA989D8}"/>
          </ac:spMkLst>
        </pc:spChg>
        <pc:spChg chg="mod">
          <ac:chgData name="Paullo Estevam" userId="6a7db5c51fb4b330" providerId="LiveId" clId="{8B4A8F64-B30B-43FD-97CA-9FB5338A855E}" dt="2024-11-27T21:42:48.029" v="1012" actId="26606"/>
          <ac:spMkLst>
            <pc:docMk/>
            <pc:sldMk cId="3103957550" sldId="293"/>
            <ac:spMk id="3" creationId="{69D756F5-12D8-B5AE-4F66-976588B5AC84}"/>
          </ac:spMkLst>
        </pc:spChg>
        <pc:spChg chg="add">
          <ac:chgData name="Paullo Estevam" userId="6a7db5c51fb4b330" providerId="LiveId" clId="{8B4A8F64-B30B-43FD-97CA-9FB5338A855E}" dt="2024-11-27T21:42:48.029" v="1012" actId="26606"/>
          <ac:spMkLst>
            <pc:docMk/>
            <pc:sldMk cId="3103957550" sldId="293"/>
            <ac:spMk id="13" creationId="{B8144315-1C5A-4185-A952-25D98D303D46}"/>
          </ac:spMkLst>
        </pc:spChg>
        <pc:grpChg chg="add">
          <ac:chgData name="Paullo Estevam" userId="6a7db5c51fb4b330" providerId="LiveId" clId="{8B4A8F64-B30B-43FD-97CA-9FB5338A855E}" dt="2024-11-27T21:42:48.029" v="1012" actId="26606"/>
          <ac:grpSpMkLst>
            <pc:docMk/>
            <pc:sldMk cId="3103957550" sldId="293"/>
            <ac:grpSpMk id="9" creationId="{4091D54B-59AB-4A5E-8E9E-0421BD66D4FB}"/>
          </ac:grpSpMkLst>
        </pc:grpChg>
        <pc:grpChg chg="add">
          <ac:chgData name="Paullo Estevam" userId="6a7db5c51fb4b330" providerId="LiveId" clId="{8B4A8F64-B30B-43FD-97CA-9FB5338A855E}" dt="2024-11-27T21:42:48.029" v="1012" actId="26606"/>
          <ac:grpSpMkLst>
            <pc:docMk/>
            <pc:sldMk cId="3103957550" sldId="293"/>
            <ac:grpSpMk id="15" creationId="{25A657F0-42F3-40D3-BC75-7DA1F5C6A225}"/>
          </ac:grpSpMkLst>
        </pc:grpChg>
        <pc:graphicFrameChg chg="add mod modGraphic">
          <ac:chgData name="Paullo Estevam" userId="6a7db5c51fb4b330" providerId="LiveId" clId="{8B4A8F64-B30B-43FD-97CA-9FB5338A855E}" dt="2024-11-28T17:04:53.575" v="1385" actId="20577"/>
          <ac:graphicFrameMkLst>
            <pc:docMk/>
            <pc:sldMk cId="3103957550" sldId="293"/>
            <ac:graphicFrameMk id="4" creationId="{49BA98FD-1EA6-4338-A96E-7BC42749B3B1}"/>
          </ac:graphicFrameMkLst>
        </pc:graphicFrameChg>
      </pc:sldChg>
      <pc:sldChg chg="delSp modSp add del mod setBg delDesignElem">
        <pc:chgData name="Paullo Estevam" userId="6a7db5c51fb4b330" providerId="LiveId" clId="{8B4A8F64-B30B-43FD-97CA-9FB5338A855E}" dt="2024-11-27T21:44:28.084" v="1090" actId="47"/>
        <pc:sldMkLst>
          <pc:docMk/>
          <pc:sldMk cId="2373955762" sldId="294"/>
        </pc:sldMkLst>
        <pc:spChg chg="mod">
          <ac:chgData name="Paullo Estevam" userId="6a7db5c51fb4b330" providerId="LiveId" clId="{8B4A8F64-B30B-43FD-97CA-9FB5338A855E}" dt="2024-11-27T21:42:59.300" v="1016" actId="27636"/>
          <ac:spMkLst>
            <pc:docMk/>
            <pc:sldMk cId="2373955762" sldId="294"/>
            <ac:spMk id="2" creationId="{A2A27AD2-3D1C-124E-F311-D128BCB62B37}"/>
          </ac:spMkLst>
        </pc:spChg>
        <pc:spChg chg="del">
          <ac:chgData name="Paullo Estevam" userId="6a7db5c51fb4b330" providerId="LiveId" clId="{8B4A8F64-B30B-43FD-97CA-9FB5338A855E}" dt="2024-11-27T21:42:53.588" v="1014"/>
          <ac:spMkLst>
            <pc:docMk/>
            <pc:sldMk cId="2373955762" sldId="294"/>
            <ac:spMk id="13" creationId="{38082180-AD0A-7B3D-BD70-0BD24C352D79}"/>
          </ac:spMkLst>
        </pc:spChg>
        <pc:grpChg chg="del">
          <ac:chgData name="Paullo Estevam" userId="6a7db5c51fb4b330" providerId="LiveId" clId="{8B4A8F64-B30B-43FD-97CA-9FB5338A855E}" dt="2024-11-27T21:42:53.588" v="1014"/>
          <ac:grpSpMkLst>
            <pc:docMk/>
            <pc:sldMk cId="2373955762" sldId="294"/>
            <ac:grpSpMk id="9" creationId="{D79E943B-2743-4A5F-11B7-F3A20F23C413}"/>
          </ac:grpSpMkLst>
        </pc:grpChg>
        <pc:grpChg chg="del">
          <ac:chgData name="Paullo Estevam" userId="6a7db5c51fb4b330" providerId="LiveId" clId="{8B4A8F64-B30B-43FD-97CA-9FB5338A855E}" dt="2024-11-27T21:42:53.588" v="1014"/>
          <ac:grpSpMkLst>
            <pc:docMk/>
            <pc:sldMk cId="2373955762" sldId="294"/>
            <ac:grpSpMk id="15" creationId="{65F77638-C6C1-926D-EF08-3A02CD7A072A}"/>
          </ac:grpSpMkLst>
        </pc:grpChg>
      </pc:sldChg>
      <pc:sldChg chg="addSp modSp add mod setBg">
        <pc:chgData name="Paullo Estevam" userId="6a7db5c51fb4b330" providerId="LiveId" clId="{8B4A8F64-B30B-43FD-97CA-9FB5338A855E}" dt="2024-11-27T21:57:53.023" v="1124" actId="113"/>
        <pc:sldMkLst>
          <pc:docMk/>
          <pc:sldMk cId="2612909369" sldId="295"/>
        </pc:sldMkLst>
        <pc:spChg chg="mod">
          <ac:chgData name="Paullo Estevam" userId="6a7db5c51fb4b330" providerId="LiveId" clId="{8B4A8F64-B30B-43FD-97CA-9FB5338A855E}" dt="2024-11-27T21:47:02.956" v="1098" actId="26606"/>
          <ac:spMkLst>
            <pc:docMk/>
            <pc:sldMk cId="2612909369" sldId="295"/>
            <ac:spMk id="2" creationId="{8E539678-9092-424C-2553-1D718B8EB2DD}"/>
          </ac:spMkLst>
        </pc:spChg>
        <pc:spChg chg="mod">
          <ac:chgData name="Paullo Estevam" userId="6a7db5c51fb4b330" providerId="LiveId" clId="{8B4A8F64-B30B-43FD-97CA-9FB5338A855E}" dt="2024-11-27T21:47:02.956" v="1098" actId="26606"/>
          <ac:spMkLst>
            <pc:docMk/>
            <pc:sldMk cId="2612909369" sldId="295"/>
            <ac:spMk id="3" creationId="{EE8BEAE2-186B-159E-6B84-D6D5CA24E562}"/>
          </ac:spMkLst>
        </pc:spChg>
        <pc:spChg chg="add">
          <ac:chgData name="Paullo Estevam" userId="6a7db5c51fb4b330" providerId="LiveId" clId="{8B4A8F64-B30B-43FD-97CA-9FB5338A855E}" dt="2024-11-27T21:47:02.956" v="1098" actId="26606"/>
          <ac:spMkLst>
            <pc:docMk/>
            <pc:sldMk cId="2612909369" sldId="295"/>
            <ac:spMk id="13" creationId="{B8144315-1C5A-4185-A952-25D98D303D46}"/>
          </ac:spMkLst>
        </pc:spChg>
        <pc:grpChg chg="add">
          <ac:chgData name="Paullo Estevam" userId="6a7db5c51fb4b330" providerId="LiveId" clId="{8B4A8F64-B30B-43FD-97CA-9FB5338A855E}" dt="2024-11-27T21:47:02.956" v="1098" actId="26606"/>
          <ac:grpSpMkLst>
            <pc:docMk/>
            <pc:sldMk cId="2612909369" sldId="295"/>
            <ac:grpSpMk id="9" creationId="{4091D54B-59AB-4A5E-8E9E-0421BD66D4FB}"/>
          </ac:grpSpMkLst>
        </pc:grpChg>
        <pc:grpChg chg="add">
          <ac:chgData name="Paullo Estevam" userId="6a7db5c51fb4b330" providerId="LiveId" clId="{8B4A8F64-B30B-43FD-97CA-9FB5338A855E}" dt="2024-11-27T21:47:02.956" v="1098" actId="26606"/>
          <ac:grpSpMkLst>
            <pc:docMk/>
            <pc:sldMk cId="2612909369" sldId="295"/>
            <ac:grpSpMk id="15" creationId="{25A657F0-42F3-40D3-BC75-7DA1F5C6A225}"/>
          </ac:grpSpMkLst>
        </pc:grpChg>
        <pc:graphicFrameChg chg="add mod modGraphic">
          <ac:chgData name="Paullo Estevam" userId="6a7db5c51fb4b330" providerId="LiveId" clId="{8B4A8F64-B30B-43FD-97CA-9FB5338A855E}" dt="2024-11-27T21:57:53.023" v="1124" actId="113"/>
          <ac:graphicFrameMkLst>
            <pc:docMk/>
            <pc:sldMk cId="2612909369" sldId="295"/>
            <ac:graphicFrameMk id="4" creationId="{11B34398-D3A1-29E6-68BB-12D54F37A293}"/>
          </ac:graphicFrameMkLst>
        </pc:graphicFrameChg>
      </pc:sldChg>
      <pc:sldChg chg="addSp modSp add mod setBg">
        <pc:chgData name="Paullo Estevam" userId="6a7db5c51fb4b330" providerId="LiveId" clId="{8B4A8F64-B30B-43FD-97CA-9FB5338A855E}" dt="2024-11-27T21:57:43.808" v="1122" actId="113"/>
        <pc:sldMkLst>
          <pc:docMk/>
          <pc:sldMk cId="4014039160" sldId="296"/>
        </pc:sldMkLst>
        <pc:spChg chg="mod">
          <ac:chgData name="Paullo Estevam" userId="6a7db5c51fb4b330" providerId="LiveId" clId="{8B4A8F64-B30B-43FD-97CA-9FB5338A855E}" dt="2024-11-27T21:47:25.776" v="1100" actId="26606"/>
          <ac:spMkLst>
            <pc:docMk/>
            <pc:sldMk cId="4014039160" sldId="296"/>
            <ac:spMk id="2" creationId="{72EE62DF-82E5-AC6E-034F-DB0D310D401D}"/>
          </ac:spMkLst>
        </pc:spChg>
        <pc:spChg chg="mod">
          <ac:chgData name="Paullo Estevam" userId="6a7db5c51fb4b330" providerId="LiveId" clId="{8B4A8F64-B30B-43FD-97CA-9FB5338A855E}" dt="2024-11-27T21:47:25.776" v="1100" actId="26606"/>
          <ac:spMkLst>
            <pc:docMk/>
            <pc:sldMk cId="4014039160" sldId="296"/>
            <ac:spMk id="3" creationId="{712AC91E-E543-D838-1FD5-BFD1E8C08C2D}"/>
          </ac:spMkLst>
        </pc:spChg>
        <pc:spChg chg="add">
          <ac:chgData name="Paullo Estevam" userId="6a7db5c51fb4b330" providerId="LiveId" clId="{8B4A8F64-B30B-43FD-97CA-9FB5338A855E}" dt="2024-11-27T21:47:25.776" v="1100" actId="26606"/>
          <ac:spMkLst>
            <pc:docMk/>
            <pc:sldMk cId="4014039160" sldId="296"/>
            <ac:spMk id="13" creationId="{B8144315-1C5A-4185-A952-25D98D303D46}"/>
          </ac:spMkLst>
        </pc:spChg>
        <pc:grpChg chg="add">
          <ac:chgData name="Paullo Estevam" userId="6a7db5c51fb4b330" providerId="LiveId" clId="{8B4A8F64-B30B-43FD-97CA-9FB5338A855E}" dt="2024-11-27T21:47:25.776" v="1100" actId="26606"/>
          <ac:grpSpMkLst>
            <pc:docMk/>
            <pc:sldMk cId="4014039160" sldId="296"/>
            <ac:grpSpMk id="9" creationId="{4091D54B-59AB-4A5E-8E9E-0421BD66D4FB}"/>
          </ac:grpSpMkLst>
        </pc:grpChg>
        <pc:grpChg chg="add">
          <ac:chgData name="Paullo Estevam" userId="6a7db5c51fb4b330" providerId="LiveId" clId="{8B4A8F64-B30B-43FD-97CA-9FB5338A855E}" dt="2024-11-27T21:47:25.776" v="1100" actId="26606"/>
          <ac:grpSpMkLst>
            <pc:docMk/>
            <pc:sldMk cId="4014039160" sldId="296"/>
            <ac:grpSpMk id="15" creationId="{25A657F0-42F3-40D3-BC75-7DA1F5C6A225}"/>
          </ac:grpSpMkLst>
        </pc:grpChg>
        <pc:graphicFrameChg chg="add mod modGraphic">
          <ac:chgData name="Paullo Estevam" userId="6a7db5c51fb4b330" providerId="LiveId" clId="{8B4A8F64-B30B-43FD-97CA-9FB5338A855E}" dt="2024-11-27T21:57:43.808" v="1122" actId="113"/>
          <ac:graphicFrameMkLst>
            <pc:docMk/>
            <pc:sldMk cId="4014039160" sldId="296"/>
            <ac:graphicFrameMk id="4" creationId="{F0D3EAE9-5AF9-9D8C-7803-9E625CFD6F03}"/>
          </ac:graphicFrameMkLst>
        </pc:graphicFrameChg>
      </pc:sldChg>
      <pc:sldChg chg="addSp modSp add mod setBg">
        <pc:chgData name="Paullo Estevam" userId="6a7db5c51fb4b330" providerId="LiveId" clId="{8B4A8F64-B30B-43FD-97CA-9FB5338A855E}" dt="2024-11-28T00:02:36.736" v="1319" actId="113"/>
        <pc:sldMkLst>
          <pc:docMk/>
          <pc:sldMk cId="641683310" sldId="297"/>
        </pc:sldMkLst>
        <pc:spChg chg="mod">
          <ac:chgData name="Paullo Estevam" userId="6a7db5c51fb4b330" providerId="LiveId" clId="{8B4A8F64-B30B-43FD-97CA-9FB5338A855E}" dt="2024-11-27T22:01:51.928" v="1228" actId="404"/>
          <ac:spMkLst>
            <pc:docMk/>
            <pc:sldMk cId="641683310" sldId="297"/>
            <ac:spMk id="2" creationId="{FE346581-0E22-0BA9-DC47-461444BA02A6}"/>
          </ac:spMkLst>
        </pc:spChg>
        <pc:spChg chg="mod">
          <ac:chgData name="Paullo Estevam" userId="6a7db5c51fb4b330" providerId="LiveId" clId="{8B4A8F64-B30B-43FD-97CA-9FB5338A855E}" dt="2024-11-27T21:50:47.069" v="1102" actId="26606"/>
          <ac:spMkLst>
            <pc:docMk/>
            <pc:sldMk cId="641683310" sldId="297"/>
            <ac:spMk id="3" creationId="{462757A9-99E7-9A4A-DE45-72CE2F71B5E5}"/>
          </ac:spMkLst>
        </pc:spChg>
        <pc:spChg chg="add">
          <ac:chgData name="Paullo Estevam" userId="6a7db5c51fb4b330" providerId="LiveId" clId="{8B4A8F64-B30B-43FD-97CA-9FB5338A855E}" dt="2024-11-27T21:50:47.069" v="1102" actId="26606"/>
          <ac:spMkLst>
            <pc:docMk/>
            <pc:sldMk cId="641683310" sldId="297"/>
            <ac:spMk id="13" creationId="{B8144315-1C5A-4185-A952-25D98D303D46}"/>
          </ac:spMkLst>
        </pc:spChg>
        <pc:grpChg chg="add">
          <ac:chgData name="Paullo Estevam" userId="6a7db5c51fb4b330" providerId="LiveId" clId="{8B4A8F64-B30B-43FD-97CA-9FB5338A855E}" dt="2024-11-27T21:50:47.069" v="1102" actId="26606"/>
          <ac:grpSpMkLst>
            <pc:docMk/>
            <pc:sldMk cId="641683310" sldId="297"/>
            <ac:grpSpMk id="9" creationId="{4091D54B-59AB-4A5E-8E9E-0421BD66D4FB}"/>
          </ac:grpSpMkLst>
        </pc:grpChg>
        <pc:grpChg chg="add">
          <ac:chgData name="Paullo Estevam" userId="6a7db5c51fb4b330" providerId="LiveId" clId="{8B4A8F64-B30B-43FD-97CA-9FB5338A855E}" dt="2024-11-27T21:50:47.069" v="1102" actId="26606"/>
          <ac:grpSpMkLst>
            <pc:docMk/>
            <pc:sldMk cId="641683310" sldId="297"/>
            <ac:grpSpMk id="15" creationId="{25A657F0-42F3-40D3-BC75-7DA1F5C6A225}"/>
          </ac:grpSpMkLst>
        </pc:grpChg>
        <pc:graphicFrameChg chg="add mod modGraphic">
          <ac:chgData name="Paullo Estevam" userId="6a7db5c51fb4b330" providerId="LiveId" clId="{8B4A8F64-B30B-43FD-97CA-9FB5338A855E}" dt="2024-11-28T00:02:36.736" v="1319" actId="113"/>
          <ac:graphicFrameMkLst>
            <pc:docMk/>
            <pc:sldMk cId="641683310" sldId="297"/>
            <ac:graphicFrameMk id="4" creationId="{AEE0472B-3EA5-8539-5A71-3857381944C0}"/>
          </ac:graphicFrameMkLst>
        </pc:graphicFrameChg>
      </pc:sldChg>
      <pc:sldChg chg="addSp delSp modSp new mod setBg">
        <pc:chgData name="Paullo Estevam" userId="6a7db5c51fb4b330" providerId="LiveId" clId="{8B4A8F64-B30B-43FD-97CA-9FB5338A855E}" dt="2024-11-27T21:59:41.369" v="1156" actId="20577"/>
        <pc:sldMkLst>
          <pc:docMk/>
          <pc:sldMk cId="146972670" sldId="298"/>
        </pc:sldMkLst>
        <pc:spChg chg="mod">
          <ac:chgData name="Paullo Estevam" userId="6a7db5c51fb4b330" providerId="LiveId" clId="{8B4A8F64-B30B-43FD-97CA-9FB5338A855E}" dt="2024-11-27T21:57:31.348" v="1120" actId="26606"/>
          <ac:spMkLst>
            <pc:docMk/>
            <pc:sldMk cId="146972670" sldId="298"/>
            <ac:spMk id="2" creationId="{E87C41B8-587B-89FC-B5D6-73FA6C15A7E8}"/>
          </ac:spMkLst>
        </pc:spChg>
        <pc:spChg chg="del">
          <ac:chgData name="Paullo Estevam" userId="6a7db5c51fb4b330" providerId="LiveId" clId="{8B4A8F64-B30B-43FD-97CA-9FB5338A855E}" dt="2024-11-27T21:55:24.984" v="1117" actId="478"/>
          <ac:spMkLst>
            <pc:docMk/>
            <pc:sldMk cId="146972670" sldId="298"/>
            <ac:spMk id="3" creationId="{440291EC-8DD8-8CA9-D947-513D2C7F9749}"/>
          </ac:spMkLst>
        </pc:spChg>
        <pc:spChg chg="mod">
          <ac:chgData name="Paullo Estevam" userId="6a7db5c51fb4b330" providerId="LiveId" clId="{8B4A8F64-B30B-43FD-97CA-9FB5338A855E}" dt="2024-11-27T21:57:31.348" v="1120" actId="26606"/>
          <ac:spMkLst>
            <pc:docMk/>
            <pc:sldMk cId="146972670" sldId="298"/>
            <ac:spMk id="4" creationId="{E74AE5FF-5AA3-601B-E38A-6898BCC61AA6}"/>
          </ac:spMkLst>
        </pc:spChg>
        <pc:spChg chg="add">
          <ac:chgData name="Paullo Estevam" userId="6a7db5c51fb4b330" providerId="LiveId" clId="{8B4A8F64-B30B-43FD-97CA-9FB5338A855E}" dt="2024-11-27T21:57:31.348" v="1120" actId="26606"/>
          <ac:spMkLst>
            <pc:docMk/>
            <pc:sldMk cId="146972670" sldId="298"/>
            <ac:spMk id="14" creationId="{B8144315-1C5A-4185-A952-25D98D303D46}"/>
          </ac:spMkLst>
        </pc:spChg>
        <pc:grpChg chg="add">
          <ac:chgData name="Paullo Estevam" userId="6a7db5c51fb4b330" providerId="LiveId" clId="{8B4A8F64-B30B-43FD-97CA-9FB5338A855E}" dt="2024-11-27T21:57:31.348" v="1120" actId="26606"/>
          <ac:grpSpMkLst>
            <pc:docMk/>
            <pc:sldMk cId="146972670" sldId="298"/>
            <ac:grpSpMk id="10" creationId="{4091D54B-59AB-4A5E-8E9E-0421BD66D4FB}"/>
          </ac:grpSpMkLst>
        </pc:grpChg>
        <pc:grpChg chg="add">
          <ac:chgData name="Paullo Estevam" userId="6a7db5c51fb4b330" providerId="LiveId" clId="{8B4A8F64-B30B-43FD-97CA-9FB5338A855E}" dt="2024-11-27T21:57:31.348" v="1120" actId="26606"/>
          <ac:grpSpMkLst>
            <pc:docMk/>
            <pc:sldMk cId="146972670" sldId="298"/>
            <ac:grpSpMk id="16" creationId="{25A657F0-42F3-40D3-BC75-7DA1F5C6A225}"/>
          </ac:grpSpMkLst>
        </pc:grpChg>
        <pc:graphicFrameChg chg="add mod modGraphic">
          <ac:chgData name="Paullo Estevam" userId="6a7db5c51fb4b330" providerId="LiveId" clId="{8B4A8F64-B30B-43FD-97CA-9FB5338A855E}" dt="2024-11-27T21:59:41.369" v="1156" actId="20577"/>
          <ac:graphicFrameMkLst>
            <pc:docMk/>
            <pc:sldMk cId="146972670" sldId="298"/>
            <ac:graphicFrameMk id="5" creationId="{C1CBF3EB-BFE1-F39C-1535-9068D2AC5437}"/>
          </ac:graphicFrameMkLst>
        </pc:graphicFrameChg>
      </pc:sldChg>
      <pc:sldChg chg="addSp delSp modSp new del mod setBg">
        <pc:chgData name="Paullo Estevam" userId="6a7db5c51fb4b330" providerId="LiveId" clId="{8B4A8F64-B30B-43FD-97CA-9FB5338A855E}" dt="2024-11-28T13:34:22.352" v="1352" actId="47"/>
        <pc:sldMkLst>
          <pc:docMk/>
          <pc:sldMk cId="1261868870" sldId="299"/>
        </pc:sldMkLst>
        <pc:spChg chg="mod">
          <ac:chgData name="Paullo Estevam" userId="6a7db5c51fb4b330" providerId="LiveId" clId="{8B4A8F64-B30B-43FD-97CA-9FB5338A855E}" dt="2024-11-27T22:01:43.872" v="1225" actId="20577"/>
          <ac:spMkLst>
            <pc:docMk/>
            <pc:sldMk cId="1261868870" sldId="299"/>
            <ac:spMk id="2" creationId="{D8A42861-C295-E3BE-AA3C-E3E4F0D322F2}"/>
          </ac:spMkLst>
        </pc:spChg>
        <pc:spChg chg="del">
          <ac:chgData name="Paullo Estevam" userId="6a7db5c51fb4b330" providerId="LiveId" clId="{8B4A8F64-B30B-43FD-97CA-9FB5338A855E}" dt="2024-11-27T22:00:55.358" v="1158" actId="478"/>
          <ac:spMkLst>
            <pc:docMk/>
            <pc:sldMk cId="1261868870" sldId="299"/>
            <ac:spMk id="3" creationId="{B04DA2AF-E38D-6C8C-3C08-AED4DE9640E7}"/>
          </ac:spMkLst>
        </pc:spChg>
        <pc:spChg chg="mod">
          <ac:chgData name="Paullo Estevam" userId="6a7db5c51fb4b330" providerId="LiveId" clId="{8B4A8F64-B30B-43FD-97CA-9FB5338A855E}" dt="2024-11-27T22:00:57.758" v="1160" actId="26606"/>
          <ac:spMkLst>
            <pc:docMk/>
            <pc:sldMk cId="1261868870" sldId="299"/>
            <ac:spMk id="4" creationId="{8661772C-DB61-F62A-0CC3-D7F12C31C732}"/>
          </ac:spMkLst>
        </pc:spChg>
        <pc:spChg chg="add">
          <ac:chgData name="Paullo Estevam" userId="6a7db5c51fb4b330" providerId="LiveId" clId="{8B4A8F64-B30B-43FD-97CA-9FB5338A855E}" dt="2024-11-27T22:00:57.758" v="1160" actId="26606"/>
          <ac:spMkLst>
            <pc:docMk/>
            <pc:sldMk cId="1261868870" sldId="299"/>
            <ac:spMk id="14" creationId="{B8144315-1C5A-4185-A952-25D98D303D46}"/>
          </ac:spMkLst>
        </pc:spChg>
        <pc:grpChg chg="add">
          <ac:chgData name="Paullo Estevam" userId="6a7db5c51fb4b330" providerId="LiveId" clId="{8B4A8F64-B30B-43FD-97CA-9FB5338A855E}" dt="2024-11-27T22:00:57.758" v="1160" actId="26606"/>
          <ac:grpSpMkLst>
            <pc:docMk/>
            <pc:sldMk cId="1261868870" sldId="299"/>
            <ac:grpSpMk id="10" creationId="{4091D54B-59AB-4A5E-8E9E-0421BD66D4FB}"/>
          </ac:grpSpMkLst>
        </pc:grpChg>
        <pc:grpChg chg="add">
          <ac:chgData name="Paullo Estevam" userId="6a7db5c51fb4b330" providerId="LiveId" clId="{8B4A8F64-B30B-43FD-97CA-9FB5338A855E}" dt="2024-11-27T22:00:57.758" v="1160" actId="26606"/>
          <ac:grpSpMkLst>
            <pc:docMk/>
            <pc:sldMk cId="1261868870" sldId="299"/>
            <ac:grpSpMk id="16" creationId="{25A657F0-42F3-40D3-BC75-7DA1F5C6A225}"/>
          </ac:grpSpMkLst>
        </pc:grpChg>
        <pc:graphicFrameChg chg="add mod modGraphic">
          <ac:chgData name="Paullo Estevam" userId="6a7db5c51fb4b330" providerId="LiveId" clId="{8B4A8F64-B30B-43FD-97CA-9FB5338A855E}" dt="2024-11-28T00:02:46.340" v="1321" actId="113"/>
          <ac:graphicFrameMkLst>
            <pc:docMk/>
            <pc:sldMk cId="1261868870" sldId="299"/>
            <ac:graphicFrameMk id="5" creationId="{2899B2DE-663A-1A52-8594-C4648C42CDF8}"/>
          </ac:graphicFrameMkLst>
        </pc:graphicFrameChg>
      </pc:sldChg>
      <pc:sldChg chg="new del">
        <pc:chgData name="Paullo Estevam" userId="6a7db5c51fb4b330" providerId="LiveId" clId="{8B4A8F64-B30B-43FD-97CA-9FB5338A855E}" dt="2024-11-27T23:58:52.413" v="1264" actId="47"/>
        <pc:sldMkLst>
          <pc:docMk/>
          <pc:sldMk cId="3562935403" sldId="300"/>
        </pc:sldMkLst>
      </pc:sldChg>
      <pc:sldChg chg="addSp delSp modSp new mod setBg setClrOvrMap">
        <pc:chgData name="Paullo Estevam" userId="6a7db5c51fb4b330" providerId="LiveId" clId="{8B4A8F64-B30B-43FD-97CA-9FB5338A855E}" dt="2024-11-28T00:00:54.922" v="1302" actId="113"/>
        <pc:sldMkLst>
          <pc:docMk/>
          <pc:sldMk cId="4235258195" sldId="300"/>
        </pc:sldMkLst>
        <pc:spChg chg="mod">
          <ac:chgData name="Paullo Estevam" userId="6a7db5c51fb4b330" providerId="LiveId" clId="{8B4A8F64-B30B-43FD-97CA-9FB5338A855E}" dt="2024-11-28T00:00:48.061" v="1300" actId="26606"/>
          <ac:spMkLst>
            <pc:docMk/>
            <pc:sldMk cId="4235258195" sldId="300"/>
            <ac:spMk id="2" creationId="{9037EF1D-6696-5972-3B2C-5BBCF9B4CC51}"/>
          </ac:spMkLst>
        </pc:spChg>
        <pc:spChg chg="del">
          <ac:chgData name="Paullo Estevam" userId="6a7db5c51fb4b330" providerId="LiveId" clId="{8B4A8F64-B30B-43FD-97CA-9FB5338A855E}" dt="2024-11-27T23:59:57.188" v="1267" actId="478"/>
          <ac:spMkLst>
            <pc:docMk/>
            <pc:sldMk cId="4235258195" sldId="300"/>
            <ac:spMk id="3" creationId="{A0582E57-B4E3-6AF2-6263-F79AB54EAF31}"/>
          </ac:spMkLst>
        </pc:spChg>
        <pc:spChg chg="mod">
          <ac:chgData name="Paullo Estevam" userId="6a7db5c51fb4b330" providerId="LiveId" clId="{8B4A8F64-B30B-43FD-97CA-9FB5338A855E}" dt="2024-11-28T00:00:48.061" v="1300" actId="26606"/>
          <ac:spMkLst>
            <pc:docMk/>
            <pc:sldMk cId="4235258195" sldId="300"/>
            <ac:spMk id="4" creationId="{C01E53D7-1A90-66B0-2409-9AB97E7F82BC}"/>
          </ac:spMkLst>
        </pc:spChg>
        <pc:spChg chg="add del">
          <ac:chgData name="Paullo Estevam" userId="6a7db5c51fb4b330" providerId="LiveId" clId="{8B4A8F64-B30B-43FD-97CA-9FB5338A855E}" dt="2024-11-28T00:00:11.923" v="1285" actId="26606"/>
          <ac:spMkLst>
            <pc:docMk/>
            <pc:sldMk cId="4235258195" sldId="300"/>
            <ac:spMk id="14" creationId="{B8144315-1C5A-4185-A952-25D98D303D46}"/>
          </ac:spMkLst>
        </pc:spChg>
        <pc:spChg chg="add del">
          <ac:chgData name="Paullo Estevam" userId="6a7db5c51fb4b330" providerId="LiveId" clId="{8B4A8F64-B30B-43FD-97CA-9FB5338A855E}" dt="2024-11-28T00:00:28.755" v="1289" actId="26606"/>
          <ac:spMkLst>
            <pc:docMk/>
            <pc:sldMk cId="4235258195" sldId="300"/>
            <ac:spMk id="18" creationId="{D4723B02-0AAB-4F6E-BA41-8ED99D559D93}"/>
          </ac:spMkLst>
        </pc:spChg>
        <pc:spChg chg="add del">
          <ac:chgData name="Paullo Estevam" userId="6a7db5c51fb4b330" providerId="LiveId" clId="{8B4A8F64-B30B-43FD-97CA-9FB5338A855E}" dt="2024-11-28T00:00:20.544" v="1287" actId="26606"/>
          <ac:spMkLst>
            <pc:docMk/>
            <pc:sldMk cId="4235258195" sldId="300"/>
            <ac:spMk id="24" creationId="{B8144315-1C5A-4185-A952-25D98D303D46}"/>
          </ac:spMkLst>
        </pc:spChg>
        <pc:spChg chg="add del">
          <ac:chgData name="Paullo Estevam" userId="6a7db5c51fb4b330" providerId="LiveId" clId="{8B4A8F64-B30B-43FD-97CA-9FB5338A855E}" dt="2024-11-28T00:00:28.755" v="1289" actId="26606"/>
          <ac:spMkLst>
            <pc:docMk/>
            <pc:sldMk cId="4235258195" sldId="300"/>
            <ac:spMk id="31" creationId="{B8144315-1C5A-4185-A952-25D98D303D46}"/>
          </ac:spMkLst>
        </pc:spChg>
        <pc:spChg chg="add del">
          <ac:chgData name="Paullo Estevam" userId="6a7db5c51fb4b330" providerId="LiveId" clId="{8B4A8F64-B30B-43FD-97CA-9FB5338A855E}" dt="2024-11-28T00:00:28.755" v="1289" actId="26606"/>
          <ac:spMkLst>
            <pc:docMk/>
            <pc:sldMk cId="4235258195" sldId="300"/>
            <ac:spMk id="32" creationId="{11CAC6F2-0806-417B-BF5D-5AEF6195FA49}"/>
          </ac:spMkLst>
        </pc:spChg>
        <pc:spChg chg="add del">
          <ac:chgData name="Paullo Estevam" userId="6a7db5c51fb4b330" providerId="LiveId" clId="{8B4A8F64-B30B-43FD-97CA-9FB5338A855E}" dt="2024-11-28T00:00:30.884" v="1291" actId="26606"/>
          <ac:spMkLst>
            <pc:docMk/>
            <pc:sldMk cId="4235258195" sldId="300"/>
            <ac:spMk id="37" creationId="{B8144315-1C5A-4185-A952-25D98D303D46}"/>
          </ac:spMkLst>
        </pc:spChg>
        <pc:spChg chg="add del">
          <ac:chgData name="Paullo Estevam" userId="6a7db5c51fb4b330" providerId="LiveId" clId="{8B4A8F64-B30B-43FD-97CA-9FB5338A855E}" dt="2024-11-28T00:00:30.884" v="1291" actId="26606"/>
          <ac:spMkLst>
            <pc:docMk/>
            <pc:sldMk cId="4235258195" sldId="300"/>
            <ac:spMk id="38" creationId="{4E212B76-74CB-461F-90A3-EF4F2397A883}"/>
          </ac:spMkLst>
        </pc:spChg>
        <pc:spChg chg="add del">
          <ac:chgData name="Paullo Estevam" userId="6a7db5c51fb4b330" providerId="LiveId" clId="{8B4A8F64-B30B-43FD-97CA-9FB5338A855E}" dt="2024-11-28T00:00:30.884" v="1291" actId="26606"/>
          <ac:spMkLst>
            <pc:docMk/>
            <pc:sldMk cId="4235258195" sldId="300"/>
            <ac:spMk id="39" creationId="{81E746D0-4B37-4869-B2EF-79D5F0FFFBC9}"/>
          </ac:spMkLst>
        </pc:spChg>
        <pc:spChg chg="add del">
          <ac:chgData name="Paullo Estevam" userId="6a7db5c51fb4b330" providerId="LiveId" clId="{8B4A8F64-B30B-43FD-97CA-9FB5338A855E}" dt="2024-11-28T00:00:34.883" v="1293" actId="26606"/>
          <ac:spMkLst>
            <pc:docMk/>
            <pc:sldMk cId="4235258195" sldId="300"/>
            <ac:spMk id="42" creationId="{B8144315-1C5A-4185-A952-25D98D303D46}"/>
          </ac:spMkLst>
        </pc:spChg>
        <pc:spChg chg="add del">
          <ac:chgData name="Paullo Estevam" userId="6a7db5c51fb4b330" providerId="LiveId" clId="{8B4A8F64-B30B-43FD-97CA-9FB5338A855E}" dt="2024-11-28T00:00:34.883" v="1293" actId="26606"/>
          <ac:spMkLst>
            <pc:docMk/>
            <pc:sldMk cId="4235258195" sldId="300"/>
            <ac:spMk id="43" creationId="{4E212B76-74CB-461F-90A3-EF4F2397A883}"/>
          </ac:spMkLst>
        </pc:spChg>
        <pc:spChg chg="add del">
          <ac:chgData name="Paullo Estevam" userId="6a7db5c51fb4b330" providerId="LiveId" clId="{8B4A8F64-B30B-43FD-97CA-9FB5338A855E}" dt="2024-11-28T00:00:34.883" v="1293" actId="26606"/>
          <ac:spMkLst>
            <pc:docMk/>
            <pc:sldMk cId="4235258195" sldId="300"/>
            <ac:spMk id="44" creationId="{81E746D0-4B37-4869-B2EF-79D5F0FFFBC9}"/>
          </ac:spMkLst>
        </pc:spChg>
        <pc:spChg chg="add del">
          <ac:chgData name="Paullo Estevam" userId="6a7db5c51fb4b330" providerId="LiveId" clId="{8B4A8F64-B30B-43FD-97CA-9FB5338A855E}" dt="2024-11-28T00:00:41.805" v="1295" actId="26606"/>
          <ac:spMkLst>
            <pc:docMk/>
            <pc:sldMk cId="4235258195" sldId="300"/>
            <ac:spMk id="49" creationId="{B8144315-1C5A-4185-A952-25D98D303D46}"/>
          </ac:spMkLst>
        </pc:spChg>
        <pc:spChg chg="add del">
          <ac:chgData name="Paullo Estevam" userId="6a7db5c51fb4b330" providerId="LiveId" clId="{8B4A8F64-B30B-43FD-97CA-9FB5338A855E}" dt="2024-11-28T00:00:44.630" v="1297" actId="26606"/>
          <ac:spMkLst>
            <pc:docMk/>
            <pc:sldMk cId="4235258195" sldId="300"/>
            <ac:spMk id="54" creationId="{B8144315-1C5A-4185-A952-25D98D303D46}"/>
          </ac:spMkLst>
        </pc:spChg>
        <pc:spChg chg="add del">
          <ac:chgData name="Paullo Estevam" userId="6a7db5c51fb4b330" providerId="LiveId" clId="{8B4A8F64-B30B-43FD-97CA-9FB5338A855E}" dt="2024-11-28T00:00:48" v="1299" actId="26606"/>
          <ac:spMkLst>
            <pc:docMk/>
            <pc:sldMk cId="4235258195" sldId="300"/>
            <ac:spMk id="63" creationId="{B8144315-1C5A-4185-A952-25D98D303D46}"/>
          </ac:spMkLst>
        </pc:spChg>
        <pc:spChg chg="add">
          <ac:chgData name="Paullo Estevam" userId="6a7db5c51fb4b330" providerId="LiveId" clId="{8B4A8F64-B30B-43FD-97CA-9FB5338A855E}" dt="2024-11-28T00:00:48.061" v="1300" actId="26606"/>
          <ac:spMkLst>
            <pc:docMk/>
            <pc:sldMk cId="4235258195" sldId="300"/>
            <ac:spMk id="68" creationId="{B8144315-1C5A-4185-A952-25D98D303D46}"/>
          </ac:spMkLst>
        </pc:spChg>
        <pc:grpChg chg="add del">
          <ac:chgData name="Paullo Estevam" userId="6a7db5c51fb4b330" providerId="LiveId" clId="{8B4A8F64-B30B-43FD-97CA-9FB5338A855E}" dt="2024-11-28T00:00:11.923" v="1285" actId="26606"/>
          <ac:grpSpMkLst>
            <pc:docMk/>
            <pc:sldMk cId="4235258195" sldId="300"/>
            <ac:grpSpMk id="10" creationId="{4091D54B-59AB-4A5E-8E9E-0421BD66D4FB}"/>
          </ac:grpSpMkLst>
        </pc:grpChg>
        <pc:grpChg chg="add del">
          <ac:chgData name="Paullo Estevam" userId="6a7db5c51fb4b330" providerId="LiveId" clId="{8B4A8F64-B30B-43FD-97CA-9FB5338A855E}" dt="2024-11-28T00:00:11.923" v="1285" actId="26606"/>
          <ac:grpSpMkLst>
            <pc:docMk/>
            <pc:sldMk cId="4235258195" sldId="300"/>
            <ac:grpSpMk id="16" creationId="{25A657F0-42F3-40D3-BC75-7DA1F5C6A225}"/>
          </ac:grpSpMkLst>
        </pc:grpChg>
        <pc:grpChg chg="add del">
          <ac:chgData name="Paullo Estevam" userId="6a7db5c51fb4b330" providerId="LiveId" clId="{8B4A8F64-B30B-43FD-97CA-9FB5338A855E}" dt="2024-11-28T00:00:20.544" v="1287" actId="26606"/>
          <ac:grpSpMkLst>
            <pc:docMk/>
            <pc:sldMk cId="4235258195" sldId="300"/>
            <ac:grpSpMk id="21" creationId="{4091D54B-59AB-4A5E-8E9E-0421BD66D4FB}"/>
          </ac:grpSpMkLst>
        </pc:grpChg>
        <pc:grpChg chg="add del">
          <ac:chgData name="Paullo Estevam" userId="6a7db5c51fb4b330" providerId="LiveId" clId="{8B4A8F64-B30B-43FD-97CA-9FB5338A855E}" dt="2024-11-28T00:00:20.544" v="1287" actId="26606"/>
          <ac:grpSpMkLst>
            <pc:docMk/>
            <pc:sldMk cId="4235258195" sldId="300"/>
            <ac:grpSpMk id="25" creationId="{7E2D86BB-893F-471B-AD66-50E01777C082}"/>
          </ac:grpSpMkLst>
        </pc:grpChg>
        <pc:grpChg chg="add del">
          <ac:chgData name="Paullo Estevam" userId="6a7db5c51fb4b330" providerId="LiveId" clId="{8B4A8F64-B30B-43FD-97CA-9FB5338A855E}" dt="2024-11-28T00:00:28.755" v="1289" actId="26606"/>
          <ac:grpSpMkLst>
            <pc:docMk/>
            <pc:sldMk cId="4235258195" sldId="300"/>
            <ac:grpSpMk id="30" creationId="{4091D54B-59AB-4A5E-8E9E-0421BD66D4FB}"/>
          </ac:grpSpMkLst>
        </pc:grpChg>
        <pc:grpChg chg="add del">
          <ac:chgData name="Paullo Estevam" userId="6a7db5c51fb4b330" providerId="LiveId" clId="{8B4A8F64-B30B-43FD-97CA-9FB5338A855E}" dt="2024-11-28T00:00:30.884" v="1291" actId="26606"/>
          <ac:grpSpMkLst>
            <pc:docMk/>
            <pc:sldMk cId="4235258195" sldId="300"/>
            <ac:grpSpMk id="34" creationId="{4091D54B-59AB-4A5E-8E9E-0421BD66D4FB}"/>
          </ac:grpSpMkLst>
        </pc:grpChg>
        <pc:grpChg chg="add del">
          <ac:chgData name="Paullo Estevam" userId="6a7db5c51fb4b330" providerId="LiveId" clId="{8B4A8F64-B30B-43FD-97CA-9FB5338A855E}" dt="2024-11-28T00:00:34.883" v="1293" actId="26606"/>
          <ac:grpSpMkLst>
            <pc:docMk/>
            <pc:sldMk cId="4235258195" sldId="300"/>
            <ac:grpSpMk id="41" creationId="{4091D54B-59AB-4A5E-8E9E-0421BD66D4FB}"/>
          </ac:grpSpMkLst>
        </pc:grpChg>
        <pc:grpChg chg="add del">
          <ac:chgData name="Paullo Estevam" userId="6a7db5c51fb4b330" providerId="LiveId" clId="{8B4A8F64-B30B-43FD-97CA-9FB5338A855E}" dt="2024-11-28T00:00:41.805" v="1295" actId="26606"/>
          <ac:grpSpMkLst>
            <pc:docMk/>
            <pc:sldMk cId="4235258195" sldId="300"/>
            <ac:grpSpMk id="46" creationId="{4091D54B-59AB-4A5E-8E9E-0421BD66D4FB}"/>
          </ac:grpSpMkLst>
        </pc:grpChg>
        <pc:grpChg chg="add del">
          <ac:chgData name="Paullo Estevam" userId="6a7db5c51fb4b330" providerId="LiveId" clId="{8B4A8F64-B30B-43FD-97CA-9FB5338A855E}" dt="2024-11-28T00:00:41.805" v="1295" actId="26606"/>
          <ac:grpSpMkLst>
            <pc:docMk/>
            <pc:sldMk cId="4235258195" sldId="300"/>
            <ac:grpSpMk id="50" creationId="{7E2D86BB-893F-471B-AD66-50E01777C082}"/>
          </ac:grpSpMkLst>
        </pc:grpChg>
        <pc:grpChg chg="add del">
          <ac:chgData name="Paullo Estevam" userId="6a7db5c51fb4b330" providerId="LiveId" clId="{8B4A8F64-B30B-43FD-97CA-9FB5338A855E}" dt="2024-11-28T00:00:44.630" v="1297" actId="26606"/>
          <ac:grpSpMkLst>
            <pc:docMk/>
            <pc:sldMk cId="4235258195" sldId="300"/>
            <ac:grpSpMk id="53" creationId="{4091D54B-59AB-4A5E-8E9E-0421BD66D4FB}"/>
          </ac:grpSpMkLst>
        </pc:grpChg>
        <pc:grpChg chg="add del">
          <ac:chgData name="Paullo Estevam" userId="6a7db5c51fb4b330" providerId="LiveId" clId="{8B4A8F64-B30B-43FD-97CA-9FB5338A855E}" dt="2024-11-28T00:00:44.630" v="1297" actId="26606"/>
          <ac:grpSpMkLst>
            <pc:docMk/>
            <pc:sldMk cId="4235258195" sldId="300"/>
            <ac:grpSpMk id="55" creationId="{25A657F0-42F3-40D3-BC75-7DA1F5C6A225}"/>
          </ac:grpSpMkLst>
        </pc:grpChg>
        <pc:grpChg chg="add del">
          <ac:chgData name="Paullo Estevam" userId="6a7db5c51fb4b330" providerId="LiveId" clId="{8B4A8F64-B30B-43FD-97CA-9FB5338A855E}" dt="2024-11-28T00:00:48" v="1299" actId="26606"/>
          <ac:grpSpMkLst>
            <pc:docMk/>
            <pc:sldMk cId="4235258195" sldId="300"/>
            <ac:grpSpMk id="60" creationId="{4091D54B-59AB-4A5E-8E9E-0421BD66D4FB}"/>
          </ac:grpSpMkLst>
        </pc:grpChg>
        <pc:grpChg chg="add del">
          <ac:chgData name="Paullo Estevam" userId="6a7db5c51fb4b330" providerId="LiveId" clId="{8B4A8F64-B30B-43FD-97CA-9FB5338A855E}" dt="2024-11-28T00:00:48" v="1299" actId="26606"/>
          <ac:grpSpMkLst>
            <pc:docMk/>
            <pc:sldMk cId="4235258195" sldId="300"/>
            <ac:grpSpMk id="64" creationId="{7E2D86BB-893F-471B-AD66-50E01777C082}"/>
          </ac:grpSpMkLst>
        </pc:grpChg>
        <pc:grpChg chg="add">
          <ac:chgData name="Paullo Estevam" userId="6a7db5c51fb4b330" providerId="LiveId" clId="{8B4A8F64-B30B-43FD-97CA-9FB5338A855E}" dt="2024-11-28T00:00:48.061" v="1300" actId="26606"/>
          <ac:grpSpMkLst>
            <pc:docMk/>
            <pc:sldMk cId="4235258195" sldId="300"/>
            <ac:grpSpMk id="67" creationId="{4091D54B-59AB-4A5E-8E9E-0421BD66D4FB}"/>
          </ac:grpSpMkLst>
        </pc:grpChg>
        <pc:grpChg chg="add">
          <ac:chgData name="Paullo Estevam" userId="6a7db5c51fb4b330" providerId="LiveId" clId="{8B4A8F64-B30B-43FD-97CA-9FB5338A855E}" dt="2024-11-28T00:00:48.061" v="1300" actId="26606"/>
          <ac:grpSpMkLst>
            <pc:docMk/>
            <pc:sldMk cId="4235258195" sldId="300"/>
            <ac:grpSpMk id="69" creationId="{25A657F0-42F3-40D3-BC75-7DA1F5C6A225}"/>
          </ac:grpSpMkLst>
        </pc:grpChg>
        <pc:graphicFrameChg chg="add mod modGraphic">
          <ac:chgData name="Paullo Estevam" userId="6a7db5c51fb4b330" providerId="LiveId" clId="{8B4A8F64-B30B-43FD-97CA-9FB5338A855E}" dt="2024-11-28T00:00:54.922" v="1302" actId="113"/>
          <ac:graphicFrameMkLst>
            <pc:docMk/>
            <pc:sldMk cId="4235258195" sldId="300"/>
            <ac:graphicFrameMk id="5" creationId="{F8D84C25-310C-AD3D-C1D5-ED95364B37FF}"/>
          </ac:graphicFrameMkLst>
        </pc:graphicFrameChg>
      </pc:sldChg>
      <pc:sldChg chg="modSp new del mod">
        <pc:chgData name="Paullo Estevam" userId="6a7db5c51fb4b330" providerId="LiveId" clId="{8B4A8F64-B30B-43FD-97CA-9FB5338A855E}" dt="2024-11-27T23:58:53.622" v="1265" actId="47"/>
        <pc:sldMkLst>
          <pc:docMk/>
          <pc:sldMk cId="953937518" sldId="301"/>
        </pc:sldMkLst>
        <pc:spChg chg="mod">
          <ac:chgData name="Paullo Estevam" userId="6a7db5c51fb4b330" providerId="LiveId" clId="{8B4A8F64-B30B-43FD-97CA-9FB5338A855E}" dt="2024-11-27T23:58:49.825" v="1263" actId="20577"/>
          <ac:spMkLst>
            <pc:docMk/>
            <pc:sldMk cId="953937518" sldId="301"/>
            <ac:spMk id="2" creationId="{85473C1E-951E-214C-16D5-FDC26CAF4B3F}"/>
          </ac:spMkLst>
        </pc:spChg>
      </pc:sldChg>
      <pc:sldChg chg="addSp delSp modSp new mod">
        <pc:chgData name="Paullo Estevam" userId="6a7db5c51fb4b330" providerId="LiveId" clId="{8B4A8F64-B30B-43FD-97CA-9FB5338A855E}" dt="2024-11-28T13:53:24.199" v="1371"/>
        <pc:sldMkLst>
          <pc:docMk/>
          <pc:sldMk cId="3346261887" sldId="301"/>
        </pc:sldMkLst>
        <pc:spChg chg="mod">
          <ac:chgData name="Paullo Estevam" userId="6a7db5c51fb4b330" providerId="LiveId" clId="{8B4A8F64-B30B-43FD-97CA-9FB5338A855E}" dt="2024-11-28T13:53:24.199" v="1371"/>
          <ac:spMkLst>
            <pc:docMk/>
            <pc:sldMk cId="3346261887" sldId="301"/>
            <ac:spMk id="2" creationId="{08284642-F511-DF06-7B09-3F2D059F53A6}"/>
          </ac:spMkLst>
        </pc:spChg>
        <pc:spChg chg="del">
          <ac:chgData name="Paullo Estevam" userId="6a7db5c51fb4b330" providerId="LiveId" clId="{8B4A8F64-B30B-43FD-97CA-9FB5338A855E}" dt="2024-11-28T13:53:09.150" v="1365" actId="478"/>
          <ac:spMkLst>
            <pc:docMk/>
            <pc:sldMk cId="3346261887" sldId="301"/>
            <ac:spMk id="3" creationId="{11FA8FB8-F89C-9F28-C391-F6891B9871EF}"/>
          </ac:spMkLst>
        </pc:spChg>
        <pc:picChg chg="add mod">
          <ac:chgData name="Paullo Estevam" userId="6a7db5c51fb4b330" providerId="LiveId" clId="{8B4A8F64-B30B-43FD-97CA-9FB5338A855E}" dt="2024-11-28T13:53:09.538" v="1366"/>
          <ac:picMkLst>
            <pc:docMk/>
            <pc:sldMk cId="3346261887" sldId="301"/>
            <ac:picMk id="5" creationId="{A43733B4-E8AC-3DA8-6664-C8A4A0C47958}"/>
          </ac:picMkLst>
        </pc:picChg>
        <pc:picChg chg="add mod">
          <ac:chgData name="Paullo Estevam" userId="6a7db5c51fb4b330" providerId="LiveId" clId="{8B4A8F64-B30B-43FD-97CA-9FB5338A855E}" dt="2024-11-28T13:53:17.029" v="1370" actId="1076"/>
          <ac:picMkLst>
            <pc:docMk/>
            <pc:sldMk cId="3346261887" sldId="301"/>
            <ac:picMk id="7" creationId="{DB82D2DD-4681-4A01-E40D-EAA27605BB7E}"/>
          </ac:picMkLst>
        </pc:picChg>
      </pc:sldChg>
    </pc:docChg>
  </pc:docChgLst>
  <pc:docChgLst>
    <pc:chgData name="Paullo Estevam" userId="6a7db5c51fb4b330" providerId="LiveId" clId="{538B21DA-BA5F-477A-B382-CC60A0850E3C}"/>
    <pc:docChg chg="undo custSel delSld modSld sldOrd">
      <pc:chgData name="Paullo Estevam" userId="6a7db5c51fb4b330" providerId="LiveId" clId="{538B21DA-BA5F-477A-B382-CC60A0850E3C}" dt="2024-06-19T00:12:17.382" v="36"/>
      <pc:docMkLst>
        <pc:docMk/>
      </pc:docMkLst>
      <pc:sldChg chg="modSp mod ord">
        <pc:chgData name="Paullo Estevam" userId="6a7db5c51fb4b330" providerId="LiveId" clId="{538B21DA-BA5F-477A-B382-CC60A0850E3C}" dt="2024-06-19T00:12:17.382" v="36"/>
        <pc:sldMkLst>
          <pc:docMk/>
          <pc:sldMk cId="2586518911" sldId="259"/>
        </pc:sldMkLst>
        <pc:spChg chg="mod">
          <ac:chgData name="Paullo Estevam" userId="6a7db5c51fb4b330" providerId="LiveId" clId="{538B21DA-BA5F-477A-B382-CC60A0850E3C}" dt="2024-06-19T00:12:07.381" v="33" actId="27636"/>
          <ac:spMkLst>
            <pc:docMk/>
            <pc:sldMk cId="2586518911" sldId="259"/>
            <ac:spMk id="3" creationId="{DFB5D492-6C64-39D3-FC8C-78D3FAB107E6}"/>
          </ac:spMkLst>
        </pc:spChg>
        <pc:picChg chg="mod">
          <ac:chgData name="Paullo Estevam" userId="6a7db5c51fb4b330" providerId="LiveId" clId="{538B21DA-BA5F-477A-B382-CC60A0850E3C}" dt="2024-06-19T00:12:10.126" v="34" actId="1076"/>
          <ac:picMkLst>
            <pc:docMk/>
            <pc:sldMk cId="2586518911" sldId="259"/>
            <ac:picMk id="4" creationId="{5166CC0B-2429-A335-DB14-D49E55C21FA6}"/>
          </ac:picMkLst>
        </pc:picChg>
      </pc:sldChg>
      <pc:sldChg chg="addSp delSp modSp mod">
        <pc:chgData name="Paullo Estevam" userId="6a7db5c51fb4b330" providerId="LiveId" clId="{538B21DA-BA5F-477A-B382-CC60A0850E3C}" dt="2024-06-19T00:09:58.630" v="29" actId="1076"/>
        <pc:sldMkLst>
          <pc:docMk/>
          <pc:sldMk cId="348001568" sldId="264"/>
        </pc:sldMkLst>
        <pc:spChg chg="add mod">
          <ac:chgData name="Paullo Estevam" userId="6a7db5c51fb4b330" providerId="LiveId" clId="{538B21DA-BA5F-477A-B382-CC60A0850E3C}" dt="2024-06-19T00:09:58.630" v="29" actId="1076"/>
          <ac:spMkLst>
            <pc:docMk/>
            <pc:sldMk cId="348001568" sldId="264"/>
            <ac:spMk id="8" creationId="{2DB44BC2-CD17-09B7-E282-A1462363B275}"/>
          </ac:spMkLst>
        </pc:spChg>
        <pc:picChg chg="del">
          <ac:chgData name="Paullo Estevam" userId="6a7db5c51fb4b330" providerId="LiveId" clId="{538B21DA-BA5F-477A-B382-CC60A0850E3C}" dt="2024-06-19T00:07:24.276" v="23" actId="478"/>
          <ac:picMkLst>
            <pc:docMk/>
            <pc:sldMk cId="348001568" sldId="264"/>
            <ac:picMk id="1032" creationId="{AF6CDF13-6831-009D-7AF6-0CEEA8ED4984}"/>
          </ac:picMkLst>
        </pc:picChg>
        <pc:picChg chg="mod">
          <ac:chgData name="Paullo Estevam" userId="6a7db5c51fb4b330" providerId="LiveId" clId="{538B21DA-BA5F-477A-B382-CC60A0850E3C}" dt="2024-06-19T00:07:29.828" v="24" actId="1076"/>
          <ac:picMkLst>
            <pc:docMk/>
            <pc:sldMk cId="348001568" sldId="264"/>
            <ac:picMk id="1034" creationId="{111ED8F8-F301-BCE8-F5E5-1284E9478357}"/>
          </ac:picMkLst>
        </pc:picChg>
        <pc:picChg chg="mod">
          <ac:chgData name="Paullo Estevam" userId="6a7db5c51fb4b330" providerId="LiveId" clId="{538B21DA-BA5F-477A-B382-CC60A0850E3C}" dt="2024-06-19T00:08:30.607" v="27" actId="1076"/>
          <ac:picMkLst>
            <pc:docMk/>
            <pc:sldMk cId="348001568" sldId="264"/>
            <ac:picMk id="1040" creationId="{56F693D7-41E6-0EBF-1CE6-7E6B45822CA2}"/>
          </ac:picMkLst>
        </pc:picChg>
      </pc:sldChg>
      <pc:sldChg chg="addSp delSp modSp del mod">
        <pc:chgData name="Paullo Estevam" userId="6a7db5c51fb4b330" providerId="LiveId" clId="{538B21DA-BA5F-477A-B382-CC60A0850E3C}" dt="2024-06-19T00:07:14.282" v="22" actId="47"/>
        <pc:sldMkLst>
          <pc:docMk/>
          <pc:sldMk cId="1371645988" sldId="288"/>
        </pc:sldMkLst>
        <pc:spChg chg="add mod">
          <ac:chgData name="Paullo Estevam" userId="6a7db5c51fb4b330" providerId="LiveId" clId="{538B21DA-BA5F-477A-B382-CC60A0850E3C}" dt="2024-06-19T00:06:26.767" v="4"/>
          <ac:spMkLst>
            <pc:docMk/>
            <pc:sldMk cId="1371645988" sldId="288"/>
            <ac:spMk id="3" creationId="{EF7CE139-485D-CDDA-C375-5C49D1DC554F}"/>
          </ac:spMkLst>
        </pc:spChg>
        <pc:spChg chg="del mod">
          <ac:chgData name="Paullo Estevam" userId="6a7db5c51fb4b330" providerId="LiveId" clId="{538B21DA-BA5F-477A-B382-CC60A0850E3C}" dt="2024-06-19T00:06:54.096" v="19" actId="478"/>
          <ac:spMkLst>
            <pc:docMk/>
            <pc:sldMk cId="1371645988" sldId="288"/>
            <ac:spMk id="4" creationId="{748FF6AA-F292-F877-2C84-B398E4372711}"/>
          </ac:spMkLst>
        </pc:spChg>
        <pc:spChg chg="add mod">
          <ac:chgData name="Paullo Estevam" userId="6a7db5c51fb4b330" providerId="LiveId" clId="{538B21DA-BA5F-477A-B382-CC60A0850E3C}" dt="2024-06-19T00:06:51.837" v="18" actId="404"/>
          <ac:spMkLst>
            <pc:docMk/>
            <pc:sldMk cId="1371645988" sldId="288"/>
            <ac:spMk id="5" creationId="{8E195024-2703-BA2A-824D-552719CDFE13}"/>
          </ac:spMkLst>
        </pc:spChg>
      </pc:sldChg>
      <pc:sldChg chg="ord">
        <pc:chgData name="Paullo Estevam" userId="6a7db5c51fb4b330" providerId="LiveId" clId="{538B21DA-BA5F-477A-B382-CC60A0850E3C}" dt="2024-06-19T00:10:24.085" v="31"/>
        <pc:sldMkLst>
          <pc:docMk/>
          <pc:sldMk cId="2254859679" sldId="291"/>
        </pc:sldMkLst>
      </pc:sldChg>
    </pc:docChg>
  </pc:docChgLst>
  <pc:docChgLst>
    <pc:chgData name="Paullo Estevam" userId="6a7db5c51fb4b330" providerId="LiveId" clId="{865F4688-F1CD-40D8-8ED7-FA8301BABCCE}"/>
    <pc:docChg chg="custSel modSld">
      <pc:chgData name="Paullo Estevam" userId="6a7db5c51fb4b330" providerId="LiveId" clId="{865F4688-F1CD-40D8-8ED7-FA8301BABCCE}" dt="2024-11-13T12:02:17.755" v="12"/>
      <pc:docMkLst>
        <pc:docMk/>
      </pc:docMkLst>
      <pc:sldChg chg="addSp modSp mod">
        <pc:chgData name="Paullo Estevam" userId="6a7db5c51fb4b330" providerId="LiveId" clId="{865F4688-F1CD-40D8-8ED7-FA8301BABCCE}" dt="2024-11-13T12:00:07.952" v="1" actId="27636"/>
        <pc:sldMkLst>
          <pc:docMk/>
          <pc:sldMk cId="938926697" sldId="256"/>
        </pc:sldMkLst>
        <pc:spChg chg="mod">
          <ac:chgData name="Paullo Estevam" userId="6a7db5c51fb4b330" providerId="LiveId" clId="{865F4688-F1CD-40D8-8ED7-FA8301BABCCE}" dt="2024-11-13T12:00:07.933" v="0" actId="26606"/>
          <ac:spMkLst>
            <pc:docMk/>
            <pc:sldMk cId="938926697" sldId="256"/>
            <ac:spMk id="2" creationId="{BAE6D0B2-AB71-5AB8-54DA-503C8BECC73E}"/>
          </ac:spMkLst>
        </pc:spChg>
        <pc:spChg chg="mod">
          <ac:chgData name="Paullo Estevam" userId="6a7db5c51fb4b330" providerId="LiveId" clId="{865F4688-F1CD-40D8-8ED7-FA8301BABCCE}" dt="2024-11-13T12:00:07.952" v="1" actId="27636"/>
          <ac:spMkLst>
            <pc:docMk/>
            <pc:sldMk cId="938926697" sldId="256"/>
            <ac:spMk id="3" creationId="{6E20F618-ADEE-F9B9-FEC7-D382C579D8AD}"/>
          </ac:spMkLst>
        </pc:spChg>
        <pc:spChg chg="mod">
          <ac:chgData name="Paullo Estevam" userId="6a7db5c51fb4b330" providerId="LiveId" clId="{865F4688-F1CD-40D8-8ED7-FA8301BABCCE}" dt="2024-11-13T12:00:07.933" v="0" actId="26606"/>
          <ac:spMkLst>
            <pc:docMk/>
            <pc:sldMk cId="938926697" sldId="256"/>
            <ac:spMk id="5" creationId="{441873BE-7D4C-4604-E7E3-95B43C1BAD0B}"/>
          </ac:spMkLst>
        </pc:spChg>
        <pc:spChg chg="add">
          <ac:chgData name="Paullo Estevam" userId="6a7db5c51fb4b330" providerId="LiveId" clId="{865F4688-F1CD-40D8-8ED7-FA8301BABCCE}" dt="2024-11-13T12:00:07.933" v="0" actId="26606"/>
          <ac:spMkLst>
            <pc:docMk/>
            <pc:sldMk cId="938926697" sldId="256"/>
            <ac:spMk id="3076" creationId="{B541A2F0-1EDC-4D03-94AC-35BC742CEAC9}"/>
          </ac:spMkLst>
        </pc:spChg>
        <pc:spChg chg="add">
          <ac:chgData name="Paullo Estevam" userId="6a7db5c51fb4b330" providerId="LiveId" clId="{865F4688-F1CD-40D8-8ED7-FA8301BABCCE}" dt="2024-11-13T12:00:07.933" v="0" actId="26606"/>
          <ac:spMkLst>
            <pc:docMk/>
            <pc:sldMk cId="938926697" sldId="256"/>
            <ac:spMk id="3077" creationId="{08CE2AE4-51CC-4060-8818-423BB07BF3D4}"/>
          </ac:spMkLst>
        </pc:spChg>
        <pc:spChg chg="add">
          <ac:chgData name="Paullo Estevam" userId="6a7db5c51fb4b330" providerId="LiveId" clId="{865F4688-F1CD-40D8-8ED7-FA8301BABCCE}" dt="2024-11-13T12:00:07.933" v="0" actId="26606"/>
          <ac:spMkLst>
            <pc:docMk/>
            <pc:sldMk cId="938926697" sldId="256"/>
            <ac:spMk id="3079" creationId="{948AE52C-AD58-4D7E-BBEC-741EA69A9079}"/>
          </ac:spMkLst>
        </pc:spChg>
        <pc:spChg chg="add">
          <ac:chgData name="Paullo Estevam" userId="6a7db5c51fb4b330" providerId="LiveId" clId="{865F4688-F1CD-40D8-8ED7-FA8301BABCCE}" dt="2024-11-13T12:00:07.933" v="0" actId="26606"/>
          <ac:spMkLst>
            <pc:docMk/>
            <pc:sldMk cId="938926697" sldId="256"/>
            <ac:spMk id="3081" creationId="{EB3158C7-B011-4D27-BC9D-27EA5BE02D03}"/>
          </ac:spMkLst>
        </pc:spChg>
        <pc:spChg chg="add">
          <ac:chgData name="Paullo Estevam" userId="6a7db5c51fb4b330" providerId="LiveId" clId="{865F4688-F1CD-40D8-8ED7-FA8301BABCCE}" dt="2024-11-13T12:00:07.933" v="0" actId="26606"/>
          <ac:spMkLst>
            <pc:docMk/>
            <pc:sldMk cId="938926697" sldId="256"/>
            <ac:spMk id="3087" creationId="{40EA1C2A-B332-4211-8479-EA99BC303EF5}"/>
          </ac:spMkLst>
        </pc:spChg>
        <pc:spChg chg="add">
          <ac:chgData name="Paullo Estevam" userId="6a7db5c51fb4b330" providerId="LiveId" clId="{865F4688-F1CD-40D8-8ED7-FA8301BABCCE}" dt="2024-11-13T12:00:07.933" v="0" actId="26606"/>
          <ac:spMkLst>
            <pc:docMk/>
            <pc:sldMk cId="938926697" sldId="256"/>
            <ac:spMk id="3089" creationId="{24A97CC0-C913-4A9C-B6E8-755C7D15EAC8}"/>
          </ac:spMkLst>
        </pc:spChg>
        <pc:spChg chg="add">
          <ac:chgData name="Paullo Estevam" userId="6a7db5c51fb4b330" providerId="LiveId" clId="{865F4688-F1CD-40D8-8ED7-FA8301BABCCE}" dt="2024-11-13T12:00:07.933" v="0" actId="26606"/>
          <ac:spMkLst>
            <pc:docMk/>
            <pc:sldMk cId="938926697" sldId="256"/>
            <ac:spMk id="3091" creationId="{9DFA36DF-98BD-46D3-A75B-97154DB48262}"/>
          </ac:spMkLst>
        </pc:spChg>
        <pc:spChg chg="add">
          <ac:chgData name="Paullo Estevam" userId="6a7db5c51fb4b330" providerId="LiveId" clId="{865F4688-F1CD-40D8-8ED7-FA8301BABCCE}" dt="2024-11-13T12:00:07.933" v="0" actId="26606"/>
          <ac:spMkLst>
            <pc:docMk/>
            <pc:sldMk cId="938926697" sldId="256"/>
            <ac:spMk id="3093" creationId="{D1D22F90-51DE-40F7-96EE-8E9894DF0E7E}"/>
          </ac:spMkLst>
        </pc:spChg>
        <pc:spChg chg="add">
          <ac:chgData name="Paullo Estevam" userId="6a7db5c51fb4b330" providerId="LiveId" clId="{865F4688-F1CD-40D8-8ED7-FA8301BABCCE}" dt="2024-11-13T12:00:07.933" v="0" actId="26606"/>
          <ac:spMkLst>
            <pc:docMk/>
            <pc:sldMk cId="938926697" sldId="256"/>
            <ac:spMk id="3095" creationId="{F45D120E-4F36-4767-98FA-949993B8E1AC}"/>
          </ac:spMkLst>
        </pc:spChg>
        <pc:picChg chg="mod">
          <ac:chgData name="Paullo Estevam" userId="6a7db5c51fb4b330" providerId="LiveId" clId="{865F4688-F1CD-40D8-8ED7-FA8301BABCCE}" dt="2024-11-13T12:00:07.933" v="0" actId="26606"/>
          <ac:picMkLst>
            <pc:docMk/>
            <pc:sldMk cId="938926697" sldId="256"/>
            <ac:picMk id="3074" creationId="{8BB8753C-591A-7F89-F86E-683972DA484A}"/>
          </ac:picMkLst>
        </pc:picChg>
        <pc:cxnChg chg="add">
          <ac:chgData name="Paullo Estevam" userId="6a7db5c51fb4b330" providerId="LiveId" clId="{865F4688-F1CD-40D8-8ED7-FA8301BABCCE}" dt="2024-11-13T12:00:07.933" v="0" actId="26606"/>
          <ac:cxnSpMkLst>
            <pc:docMk/>
            <pc:sldMk cId="938926697" sldId="256"/>
            <ac:cxnSpMk id="3083" creationId="{7295AA18-FA8B-4B5D-9477-7F5F51288FEC}"/>
          </ac:cxnSpMkLst>
        </pc:cxnChg>
        <pc:cxnChg chg="add">
          <ac:chgData name="Paullo Estevam" userId="6a7db5c51fb4b330" providerId="LiveId" clId="{865F4688-F1CD-40D8-8ED7-FA8301BABCCE}" dt="2024-11-13T12:00:07.933" v="0" actId="26606"/>
          <ac:cxnSpMkLst>
            <pc:docMk/>
            <pc:sldMk cId="938926697" sldId="256"/>
            <ac:cxnSpMk id="3085" creationId="{5E377175-C211-4D7B-89F7-92406DBD7346}"/>
          </ac:cxnSpMkLst>
        </pc:cxnChg>
      </pc:sldChg>
      <pc:sldChg chg="setBg">
        <pc:chgData name="Paullo Estevam" userId="6a7db5c51fb4b330" providerId="LiveId" clId="{865F4688-F1CD-40D8-8ED7-FA8301BABCCE}" dt="2024-11-13T12:02:17.755" v="12"/>
        <pc:sldMkLst>
          <pc:docMk/>
          <pc:sldMk cId="3700189217" sldId="281"/>
        </pc:sldMkLst>
      </pc:sldChg>
      <pc:sldChg chg="modSp mod">
        <pc:chgData name="Paullo Estevam" userId="6a7db5c51fb4b330" providerId="LiveId" clId="{865F4688-F1CD-40D8-8ED7-FA8301BABCCE}" dt="2024-11-13T12:01:32.222" v="8" actId="108"/>
        <pc:sldMkLst>
          <pc:docMk/>
          <pc:sldMk cId="2254859679" sldId="291"/>
        </pc:sldMkLst>
        <pc:spChg chg="mod">
          <ac:chgData name="Paullo Estevam" userId="6a7db5c51fb4b330" providerId="LiveId" clId="{865F4688-F1CD-40D8-8ED7-FA8301BABCCE}" dt="2024-11-13T12:01:32.222" v="8" actId="108"/>
          <ac:spMkLst>
            <pc:docMk/>
            <pc:sldMk cId="2254859679" sldId="291"/>
            <ac:spMk id="7" creationId="{CF19173B-E839-9A30-A6CD-DC2C41C39078}"/>
          </ac:spMkLst>
        </pc:spChg>
      </pc:sldChg>
    </pc:docChg>
  </pc:docChgLst>
  <pc:docChgLst>
    <pc:chgData name="Evelinny Souza" userId="dd5d8b5dd0d20d2d" providerId="LiveId" clId="{9F9C4FFB-BF3A-4FFC-A204-0A95B5AA2398}"/>
    <pc:docChg chg="custSel addSld delSld modSld sldOrd">
      <pc:chgData name="Evelinny Souza" userId="dd5d8b5dd0d20d2d" providerId="LiveId" clId="{9F9C4FFB-BF3A-4FFC-A204-0A95B5AA2398}" dt="2024-04-21T16:48:56.137" v="806" actId="27636"/>
      <pc:docMkLst>
        <pc:docMk/>
      </pc:docMkLst>
      <pc:sldChg chg="modSp mod">
        <pc:chgData name="Evelinny Souza" userId="dd5d8b5dd0d20d2d" providerId="LiveId" clId="{9F9C4FFB-BF3A-4FFC-A204-0A95B5AA2398}" dt="2024-04-21T16:48:55.996" v="803"/>
        <pc:sldMkLst>
          <pc:docMk/>
          <pc:sldMk cId="938926697" sldId="256"/>
        </pc:sldMkLst>
        <pc:spChg chg="mod">
          <ac:chgData name="Evelinny Souza" userId="dd5d8b5dd0d20d2d" providerId="LiveId" clId="{9F9C4FFB-BF3A-4FFC-A204-0A95B5AA2398}" dt="2024-04-21T16:48:55.996" v="803"/>
          <ac:spMkLst>
            <pc:docMk/>
            <pc:sldMk cId="938926697" sldId="256"/>
            <ac:spMk id="2" creationId="{BAE6D0B2-AB71-5AB8-54DA-503C8BECC73E}"/>
          </ac:spMkLst>
        </pc:spChg>
        <pc:spChg chg="mod">
          <ac:chgData name="Evelinny Souza" userId="dd5d8b5dd0d20d2d" providerId="LiveId" clId="{9F9C4FFB-BF3A-4FFC-A204-0A95B5AA2398}" dt="2024-04-21T16:48:55.996" v="803"/>
          <ac:spMkLst>
            <pc:docMk/>
            <pc:sldMk cId="938926697" sldId="256"/>
            <ac:spMk id="3" creationId="{6E20F618-ADEE-F9B9-FEC7-D382C579D8AD}"/>
          </ac:spMkLst>
        </pc:spChg>
      </pc:sldChg>
      <pc:sldChg chg="addSp delSp modSp mod">
        <pc:chgData name="Evelinny Souza" userId="dd5d8b5dd0d20d2d" providerId="LiveId" clId="{9F9C4FFB-BF3A-4FFC-A204-0A95B5AA2398}" dt="2024-04-21T16:48:56.121" v="804" actId="27636"/>
        <pc:sldMkLst>
          <pc:docMk/>
          <pc:sldMk cId="546721020" sldId="257"/>
        </pc:sldMkLst>
        <pc:spChg chg="mod">
          <ac:chgData name="Evelinny Souza" userId="dd5d8b5dd0d20d2d" providerId="LiveId" clId="{9F9C4FFB-BF3A-4FFC-A204-0A95B5AA2398}" dt="2024-04-21T16:48:56.121" v="804" actId="27636"/>
          <ac:spMkLst>
            <pc:docMk/>
            <pc:sldMk cId="546721020" sldId="257"/>
            <ac:spMk id="2" creationId="{AF231C61-F8B2-F22C-3EC3-71E50FF94DEA}"/>
          </ac:spMkLst>
        </pc:spChg>
        <pc:spChg chg="del">
          <ac:chgData name="Evelinny Souza" userId="dd5d8b5dd0d20d2d" providerId="LiveId" clId="{9F9C4FFB-BF3A-4FFC-A204-0A95B5AA2398}" dt="2024-04-20T21:51:52.423" v="532" actId="478"/>
          <ac:spMkLst>
            <pc:docMk/>
            <pc:sldMk cId="546721020" sldId="257"/>
            <ac:spMk id="3" creationId="{ABF8B82D-BCCF-38E5-D846-E515EE85495C}"/>
          </ac:spMkLst>
        </pc:spChg>
        <pc:picChg chg="add mod">
          <ac:chgData name="Evelinny Souza" userId="dd5d8b5dd0d20d2d" providerId="LiveId" clId="{9F9C4FFB-BF3A-4FFC-A204-0A95B5AA2398}" dt="2024-04-21T16:48:53.235" v="799"/>
          <ac:picMkLst>
            <pc:docMk/>
            <pc:sldMk cId="546721020" sldId="257"/>
            <ac:picMk id="5" creationId="{F41E9F0F-6D97-A8C3-8EDD-C95332C41B5F}"/>
          </ac:picMkLst>
        </pc:picChg>
        <pc:picChg chg="add del mod">
          <ac:chgData name="Evelinny Souza" userId="dd5d8b5dd0d20d2d" providerId="LiveId" clId="{9F9C4FFB-BF3A-4FFC-A204-0A95B5AA2398}" dt="2024-04-20T21:51:24.685" v="526" actId="21"/>
          <ac:picMkLst>
            <pc:docMk/>
            <pc:sldMk cId="546721020" sldId="257"/>
            <ac:picMk id="1026" creationId="{FE49F0F9-C1CA-8C1F-34F8-4D75079F40E1}"/>
          </ac:picMkLst>
        </pc:picChg>
        <pc:picChg chg="add del mod">
          <ac:chgData name="Evelinny Souza" userId="dd5d8b5dd0d20d2d" providerId="LiveId" clId="{9F9C4FFB-BF3A-4FFC-A204-0A95B5AA2398}" dt="2024-04-20T22:19:52.921" v="562" actId="21"/>
          <ac:picMkLst>
            <pc:docMk/>
            <pc:sldMk cId="546721020" sldId="257"/>
            <ac:picMk id="4098" creationId="{5598F187-8160-BE41-E44D-960D16A7AC2A}"/>
          </ac:picMkLst>
        </pc:picChg>
      </pc:sldChg>
      <pc:sldChg chg="addSp delSp modSp mod">
        <pc:chgData name="Evelinny Souza" userId="dd5d8b5dd0d20d2d" providerId="LiveId" clId="{9F9C4FFB-BF3A-4FFC-A204-0A95B5AA2398}" dt="2024-04-21T16:35:42.749" v="798" actId="1076"/>
        <pc:sldMkLst>
          <pc:docMk/>
          <pc:sldMk cId="3133713478" sldId="258"/>
        </pc:sldMkLst>
        <pc:spChg chg="mod">
          <ac:chgData name="Evelinny Souza" userId="dd5d8b5dd0d20d2d" providerId="LiveId" clId="{9F9C4FFB-BF3A-4FFC-A204-0A95B5AA2398}" dt="2024-04-21T16:35:38.832" v="797" actId="20577"/>
          <ac:spMkLst>
            <pc:docMk/>
            <pc:sldMk cId="3133713478" sldId="258"/>
            <ac:spMk id="2" creationId="{E8FA7B2A-D1E4-839E-3D88-E31F0E9A8979}"/>
          </ac:spMkLst>
        </pc:spChg>
        <pc:spChg chg="add del mod">
          <ac:chgData name="Evelinny Souza" userId="dd5d8b5dd0d20d2d" providerId="LiveId" clId="{9F9C4FFB-BF3A-4FFC-A204-0A95B5AA2398}" dt="2024-04-21T16:35:12.463" v="773" actId="5793"/>
          <ac:spMkLst>
            <pc:docMk/>
            <pc:sldMk cId="3133713478" sldId="258"/>
            <ac:spMk id="3" creationId="{CD2E931E-E20F-86DD-E867-F5CD9740868A}"/>
          </ac:spMkLst>
        </pc:spChg>
        <pc:spChg chg="add del mod">
          <ac:chgData name="Evelinny Souza" userId="dd5d8b5dd0d20d2d" providerId="LiveId" clId="{9F9C4FFB-BF3A-4FFC-A204-0A95B5AA2398}" dt="2024-04-20T17:55:25.097" v="277" actId="478"/>
          <ac:spMkLst>
            <pc:docMk/>
            <pc:sldMk cId="3133713478" sldId="258"/>
            <ac:spMk id="4" creationId="{2E66F959-A5FE-5DF0-8FFF-007FFFBBAADA}"/>
          </ac:spMkLst>
        </pc:spChg>
        <pc:spChg chg="add mod">
          <ac:chgData name="Evelinny Souza" userId="dd5d8b5dd0d20d2d" providerId="LiveId" clId="{9F9C4FFB-BF3A-4FFC-A204-0A95B5AA2398}" dt="2024-04-20T17:55:19.637" v="274" actId="478"/>
          <ac:spMkLst>
            <pc:docMk/>
            <pc:sldMk cId="3133713478" sldId="258"/>
            <ac:spMk id="5" creationId="{2DD22D1B-0AC6-1544-83E1-F2E6DA3DB7D7}"/>
          </ac:spMkLst>
        </pc:spChg>
        <pc:spChg chg="add mod">
          <ac:chgData name="Evelinny Souza" userId="dd5d8b5dd0d20d2d" providerId="LiveId" clId="{9F9C4FFB-BF3A-4FFC-A204-0A95B5AA2398}" dt="2024-04-20T17:55:24.018" v="276" actId="478"/>
          <ac:spMkLst>
            <pc:docMk/>
            <pc:sldMk cId="3133713478" sldId="258"/>
            <ac:spMk id="6" creationId="{F3D108F3-86F5-0DA7-85B5-6DB28476B1FD}"/>
          </ac:spMkLst>
        </pc:spChg>
        <pc:spChg chg="add mod">
          <ac:chgData name="Evelinny Souza" userId="dd5d8b5dd0d20d2d" providerId="LiveId" clId="{9F9C4FFB-BF3A-4FFC-A204-0A95B5AA2398}" dt="2024-04-20T17:56:48.900" v="284" actId="21"/>
          <ac:spMkLst>
            <pc:docMk/>
            <pc:sldMk cId="3133713478" sldId="258"/>
            <ac:spMk id="7" creationId="{E3E838E6-C20A-3C36-044A-94712ECF12BD}"/>
          </ac:spMkLst>
        </pc:spChg>
        <pc:picChg chg="add mod">
          <ac:chgData name="Evelinny Souza" userId="dd5d8b5dd0d20d2d" providerId="LiveId" clId="{9F9C4FFB-BF3A-4FFC-A204-0A95B5AA2398}" dt="2024-04-20T21:42:38.985" v="418" actId="1076"/>
          <ac:picMkLst>
            <pc:docMk/>
            <pc:sldMk cId="3133713478" sldId="258"/>
            <ac:picMk id="5" creationId="{09F40F5E-883C-770B-CA9A-E21059A4D45E}"/>
          </ac:picMkLst>
        </pc:picChg>
        <pc:picChg chg="add mod">
          <ac:chgData name="Evelinny Souza" userId="dd5d8b5dd0d20d2d" providerId="LiveId" clId="{9F9C4FFB-BF3A-4FFC-A204-0A95B5AA2398}" dt="2024-04-20T18:03:08.241" v="323" actId="1076"/>
          <ac:picMkLst>
            <pc:docMk/>
            <pc:sldMk cId="3133713478" sldId="258"/>
            <ac:picMk id="8" creationId="{72D6C9C5-67F0-94E1-41C3-14B89F10793D}"/>
          </ac:picMkLst>
        </pc:picChg>
        <pc:picChg chg="add mod">
          <ac:chgData name="Evelinny Souza" userId="dd5d8b5dd0d20d2d" providerId="LiveId" clId="{9F9C4FFB-BF3A-4FFC-A204-0A95B5AA2398}" dt="2024-04-21T16:35:42.749" v="798" actId="1076"/>
          <ac:picMkLst>
            <pc:docMk/>
            <pc:sldMk cId="3133713478" sldId="258"/>
            <ac:picMk id="2050" creationId="{FCDF9C11-8873-8CFF-7864-E1A4A7486AFF}"/>
          </ac:picMkLst>
        </pc:picChg>
        <pc:picChg chg="add del mod">
          <ac:chgData name="Evelinny Souza" userId="dd5d8b5dd0d20d2d" providerId="LiveId" clId="{9F9C4FFB-BF3A-4FFC-A204-0A95B5AA2398}" dt="2024-04-21T16:35:06.836" v="766" actId="478"/>
          <ac:picMkLst>
            <pc:docMk/>
            <pc:sldMk cId="3133713478" sldId="258"/>
            <ac:picMk id="2060" creationId="{B10EBD8E-A888-E366-B094-5B68A11E3971}"/>
          </ac:picMkLst>
        </pc:picChg>
        <pc:picChg chg="add del mod">
          <ac:chgData name="Evelinny Souza" userId="dd5d8b5dd0d20d2d" providerId="LiveId" clId="{9F9C4FFB-BF3A-4FFC-A204-0A95B5AA2398}" dt="2024-04-20T17:57:18.044" v="292" actId="21"/>
          <ac:picMkLst>
            <pc:docMk/>
            <pc:sldMk cId="3133713478" sldId="258"/>
            <ac:picMk id="4100" creationId="{72D6C9C5-67F0-94E1-41C3-14B89F10793D}"/>
          </ac:picMkLst>
        </pc:picChg>
      </pc:sldChg>
      <pc:sldChg chg="modSp mod ord">
        <pc:chgData name="Evelinny Souza" userId="dd5d8b5dd0d20d2d" providerId="LiveId" clId="{9F9C4FFB-BF3A-4FFC-A204-0A95B5AA2398}" dt="2024-04-21T16:48:56.121" v="805" actId="27636"/>
        <pc:sldMkLst>
          <pc:docMk/>
          <pc:sldMk cId="2586518911" sldId="259"/>
        </pc:sldMkLst>
        <pc:spChg chg="mod">
          <ac:chgData name="Evelinny Souza" userId="dd5d8b5dd0d20d2d" providerId="LiveId" clId="{9F9C4FFB-BF3A-4FFC-A204-0A95B5AA2398}" dt="2024-04-21T16:48:55.996" v="803"/>
          <ac:spMkLst>
            <pc:docMk/>
            <pc:sldMk cId="2586518911" sldId="259"/>
            <ac:spMk id="2" creationId="{085950A0-6591-76A8-7816-E6801AAB4904}"/>
          </ac:spMkLst>
        </pc:spChg>
        <pc:spChg chg="mod">
          <ac:chgData name="Evelinny Souza" userId="dd5d8b5dd0d20d2d" providerId="LiveId" clId="{9F9C4FFB-BF3A-4FFC-A204-0A95B5AA2398}" dt="2024-04-21T16:48:56.121" v="805" actId="27636"/>
          <ac:spMkLst>
            <pc:docMk/>
            <pc:sldMk cId="2586518911" sldId="259"/>
            <ac:spMk id="3" creationId="{DFB5D492-6C64-39D3-FC8C-78D3FAB107E6}"/>
          </ac:spMkLst>
        </pc:spChg>
      </pc:sldChg>
      <pc:sldChg chg="modSp mod">
        <pc:chgData name="Evelinny Souza" userId="dd5d8b5dd0d20d2d" providerId="LiveId" clId="{9F9C4FFB-BF3A-4FFC-A204-0A95B5AA2398}" dt="2024-04-21T16:48:55.996" v="803"/>
        <pc:sldMkLst>
          <pc:docMk/>
          <pc:sldMk cId="2965874596" sldId="260"/>
        </pc:sldMkLst>
        <pc:spChg chg="mod">
          <ac:chgData name="Evelinny Souza" userId="dd5d8b5dd0d20d2d" providerId="LiveId" clId="{9F9C4FFB-BF3A-4FFC-A204-0A95B5AA2398}" dt="2024-04-21T16:48:55.996" v="803"/>
          <ac:spMkLst>
            <pc:docMk/>
            <pc:sldMk cId="2965874596" sldId="260"/>
            <ac:spMk id="2" creationId="{882E2C6F-3048-B820-21C4-F31C643A9570}"/>
          </ac:spMkLst>
        </pc:spChg>
        <pc:spChg chg="mod">
          <ac:chgData name="Evelinny Souza" userId="dd5d8b5dd0d20d2d" providerId="LiveId" clId="{9F9C4FFB-BF3A-4FFC-A204-0A95B5AA2398}" dt="2024-04-21T16:48:55.996" v="803"/>
          <ac:spMkLst>
            <pc:docMk/>
            <pc:sldMk cId="2965874596" sldId="260"/>
            <ac:spMk id="3" creationId="{4CDBA3E5-FE82-BA29-7C35-B4114784E638}"/>
          </ac:spMkLst>
        </pc:spChg>
      </pc:sldChg>
      <pc:sldChg chg="addSp delSp modSp mod ord">
        <pc:chgData name="Evelinny Souza" userId="dd5d8b5dd0d20d2d" providerId="LiveId" clId="{9F9C4FFB-BF3A-4FFC-A204-0A95B5AA2398}" dt="2024-04-20T21:53:41.926" v="543"/>
        <pc:sldMkLst>
          <pc:docMk/>
          <pc:sldMk cId="1290119849" sldId="261"/>
        </pc:sldMkLst>
        <pc:spChg chg="del">
          <ac:chgData name="Evelinny Souza" userId="dd5d8b5dd0d20d2d" providerId="LiveId" clId="{9F9C4FFB-BF3A-4FFC-A204-0A95B5AA2398}" dt="2024-04-20T17:24:16.088" v="21" actId="478"/>
          <ac:spMkLst>
            <pc:docMk/>
            <pc:sldMk cId="1290119849" sldId="261"/>
            <ac:spMk id="2" creationId="{B738E3E5-42E5-40D2-BEA3-635157BC2227}"/>
          </ac:spMkLst>
        </pc:spChg>
        <pc:spChg chg="del">
          <ac:chgData name="Evelinny Souza" userId="dd5d8b5dd0d20d2d" providerId="LiveId" clId="{9F9C4FFB-BF3A-4FFC-A204-0A95B5AA2398}" dt="2024-04-20T17:23:31.735" v="18" actId="34307"/>
          <ac:spMkLst>
            <pc:docMk/>
            <pc:sldMk cId="1290119849" sldId="261"/>
            <ac:spMk id="3" creationId="{7645AA57-85FF-66D7-634A-761E3981E2C6}"/>
          </ac:spMkLst>
        </pc:spChg>
        <pc:spChg chg="add del mod">
          <ac:chgData name="Evelinny Souza" userId="dd5d8b5dd0d20d2d" providerId="LiveId" clId="{9F9C4FFB-BF3A-4FFC-A204-0A95B5AA2398}" dt="2024-04-20T17:24:22.139" v="22" actId="478"/>
          <ac:spMkLst>
            <pc:docMk/>
            <pc:sldMk cId="1290119849" sldId="261"/>
            <ac:spMk id="8" creationId="{2C34075A-08D3-AD90-CBF6-6E2D2D06AF85}"/>
          </ac:spMkLst>
        </pc:spChg>
        <pc:picChg chg="add del mod ord">
          <ac:chgData name="Evelinny Souza" userId="dd5d8b5dd0d20d2d" providerId="LiveId" clId="{9F9C4FFB-BF3A-4FFC-A204-0A95B5AA2398}" dt="2024-04-20T17:23:42.715" v="20" actId="478"/>
          <ac:picMkLst>
            <pc:docMk/>
            <pc:sldMk cId="1290119849" sldId="261"/>
            <ac:picMk id="4" creationId="{79C77AFC-BFBA-06F7-2DF3-CDC0678D9113}"/>
          </ac:picMkLst>
        </pc:picChg>
        <pc:picChg chg="add">
          <ac:chgData name="Evelinny Souza" userId="dd5d8b5dd0d20d2d" providerId="LiveId" clId="{9F9C4FFB-BF3A-4FFC-A204-0A95B5AA2398}" dt="2024-04-20T17:23:39.333" v="19" actId="22"/>
          <ac:picMkLst>
            <pc:docMk/>
            <pc:sldMk cId="1290119849" sldId="261"/>
            <ac:picMk id="6" creationId="{476BD109-668F-FAE1-DB7B-496C0B41FE1F}"/>
          </ac:picMkLst>
        </pc:picChg>
      </pc:sldChg>
      <pc:sldChg chg="modSp">
        <pc:chgData name="Evelinny Souza" userId="dd5d8b5dd0d20d2d" providerId="LiveId" clId="{9F9C4FFB-BF3A-4FFC-A204-0A95B5AA2398}" dt="2024-04-21T16:48:55.996" v="803"/>
        <pc:sldMkLst>
          <pc:docMk/>
          <pc:sldMk cId="4165637930" sldId="262"/>
        </pc:sldMkLst>
        <pc:spChg chg="mod">
          <ac:chgData name="Evelinny Souza" userId="dd5d8b5dd0d20d2d" providerId="LiveId" clId="{9F9C4FFB-BF3A-4FFC-A204-0A95B5AA2398}" dt="2024-04-21T16:48:55.996" v="803"/>
          <ac:spMkLst>
            <pc:docMk/>
            <pc:sldMk cId="4165637930" sldId="262"/>
            <ac:spMk id="2" creationId="{FF689C82-DBE1-77F2-2039-0FA60BD8540D}"/>
          </ac:spMkLst>
        </pc:spChg>
        <pc:spChg chg="mod">
          <ac:chgData name="Evelinny Souza" userId="dd5d8b5dd0d20d2d" providerId="LiveId" clId="{9F9C4FFB-BF3A-4FFC-A204-0A95B5AA2398}" dt="2024-04-21T16:48:55.996" v="803"/>
          <ac:spMkLst>
            <pc:docMk/>
            <pc:sldMk cId="4165637930" sldId="262"/>
            <ac:spMk id="3" creationId="{55F7F40B-EC66-5093-383C-D9C4F514577A}"/>
          </ac:spMkLst>
        </pc:spChg>
      </pc:sldChg>
      <pc:sldChg chg="addSp delSp modSp del mod">
        <pc:chgData name="Evelinny Souza" userId="dd5d8b5dd0d20d2d" providerId="LiveId" clId="{9F9C4FFB-BF3A-4FFC-A204-0A95B5AA2398}" dt="2024-04-20T21:48:53.998" v="523" actId="47"/>
        <pc:sldMkLst>
          <pc:docMk/>
          <pc:sldMk cId="1754470845" sldId="263"/>
        </pc:sldMkLst>
        <pc:spChg chg="mod">
          <ac:chgData name="Evelinny Souza" userId="dd5d8b5dd0d20d2d" providerId="LiveId" clId="{9F9C4FFB-BF3A-4FFC-A204-0A95B5AA2398}" dt="2024-04-20T16:58:05.210" v="13" actId="20577"/>
          <ac:spMkLst>
            <pc:docMk/>
            <pc:sldMk cId="1754470845" sldId="263"/>
            <ac:spMk id="2" creationId="{B55DB58A-F467-7B48-E278-F623D55AFF3A}"/>
          </ac:spMkLst>
        </pc:spChg>
        <pc:spChg chg="add mod">
          <ac:chgData name="Evelinny Souza" userId="dd5d8b5dd0d20d2d" providerId="LiveId" clId="{9F9C4FFB-BF3A-4FFC-A204-0A95B5AA2398}" dt="2024-04-20T21:37:32.668" v="399" actId="21"/>
          <ac:spMkLst>
            <pc:docMk/>
            <pc:sldMk cId="1754470845" sldId="263"/>
            <ac:spMk id="4" creationId="{954DF7C5-72F2-9837-2892-5C53D1A837CC}"/>
          </ac:spMkLst>
        </pc:spChg>
        <pc:picChg chg="del">
          <ac:chgData name="Evelinny Souza" userId="dd5d8b5dd0d20d2d" providerId="LiveId" clId="{9F9C4FFB-BF3A-4FFC-A204-0A95B5AA2398}" dt="2024-04-20T21:37:32.668" v="399" actId="21"/>
          <ac:picMkLst>
            <pc:docMk/>
            <pc:sldMk cId="1754470845" sldId="263"/>
            <ac:picMk id="5" creationId="{F41E9F0F-6D97-A8C3-8EDD-C95332C41B5F}"/>
          </ac:picMkLst>
        </pc:picChg>
      </pc:sldChg>
      <pc:sldChg chg="modSp">
        <pc:chgData name="Evelinny Souza" userId="dd5d8b5dd0d20d2d" providerId="LiveId" clId="{9F9C4FFB-BF3A-4FFC-A204-0A95B5AA2398}" dt="2024-04-21T16:48:55.996" v="803"/>
        <pc:sldMkLst>
          <pc:docMk/>
          <pc:sldMk cId="348001568" sldId="264"/>
        </pc:sldMkLst>
        <pc:spChg chg="mod">
          <ac:chgData name="Evelinny Souza" userId="dd5d8b5dd0d20d2d" providerId="LiveId" clId="{9F9C4FFB-BF3A-4FFC-A204-0A95B5AA2398}" dt="2024-04-21T16:48:55.996" v="803"/>
          <ac:spMkLst>
            <pc:docMk/>
            <pc:sldMk cId="348001568" sldId="264"/>
            <ac:spMk id="2" creationId="{9D473D39-BFAD-3E0C-EA67-0278A625C849}"/>
          </ac:spMkLst>
        </pc:spChg>
        <pc:spChg chg="mod">
          <ac:chgData name="Evelinny Souza" userId="dd5d8b5dd0d20d2d" providerId="LiveId" clId="{9F9C4FFB-BF3A-4FFC-A204-0A95B5AA2398}" dt="2024-04-21T16:48:55.996" v="803"/>
          <ac:spMkLst>
            <pc:docMk/>
            <pc:sldMk cId="348001568" sldId="264"/>
            <ac:spMk id="3" creationId="{BF31591F-BF71-B817-14F9-C018FF76B1BD}"/>
          </ac:spMkLst>
        </pc:spChg>
      </pc:sldChg>
      <pc:sldChg chg="addSp delSp modSp new mod">
        <pc:chgData name="Evelinny Souza" userId="dd5d8b5dd0d20d2d" providerId="LiveId" clId="{9F9C4FFB-BF3A-4FFC-A204-0A95B5AA2398}" dt="2024-04-21T16:48:55.996" v="803"/>
        <pc:sldMkLst>
          <pc:docMk/>
          <pc:sldMk cId="448388216" sldId="265"/>
        </pc:sldMkLst>
        <pc:spChg chg="mod">
          <ac:chgData name="Evelinny Souza" userId="dd5d8b5dd0d20d2d" providerId="LiveId" clId="{9F9C4FFB-BF3A-4FFC-A204-0A95B5AA2398}" dt="2024-04-21T16:48:55.996" v="803"/>
          <ac:spMkLst>
            <pc:docMk/>
            <pc:sldMk cId="448388216" sldId="265"/>
            <ac:spMk id="2" creationId="{BE317D3B-8442-5C50-5795-8B611FCAEB28}"/>
          </ac:spMkLst>
        </pc:spChg>
        <pc:spChg chg="mod">
          <ac:chgData name="Evelinny Souza" userId="dd5d8b5dd0d20d2d" providerId="LiveId" clId="{9F9C4FFB-BF3A-4FFC-A204-0A95B5AA2398}" dt="2024-04-21T16:48:55.996" v="803"/>
          <ac:spMkLst>
            <pc:docMk/>
            <pc:sldMk cId="448388216" sldId="265"/>
            <ac:spMk id="3" creationId="{4CC94CD3-286B-3D58-DDCA-23A68FF25E01}"/>
          </ac:spMkLst>
        </pc:spChg>
        <pc:picChg chg="add del">
          <ac:chgData name="Evelinny Souza" userId="dd5d8b5dd0d20d2d" providerId="LiveId" clId="{9F9C4FFB-BF3A-4FFC-A204-0A95B5AA2398}" dt="2024-04-20T21:29:10.147" v="334" actId="21"/>
          <ac:picMkLst>
            <pc:docMk/>
            <pc:sldMk cId="448388216" sldId="265"/>
            <ac:picMk id="5" creationId="{9AC01ED8-F2E7-B7B9-27FD-4E2640A70F41}"/>
          </ac:picMkLst>
        </pc:picChg>
        <pc:picChg chg="add del mod">
          <ac:chgData name="Evelinny Souza" userId="dd5d8b5dd0d20d2d" providerId="LiveId" clId="{9F9C4FFB-BF3A-4FFC-A204-0A95B5AA2398}" dt="2024-04-20T22:22:02.033" v="567" actId="21"/>
          <ac:picMkLst>
            <pc:docMk/>
            <pc:sldMk cId="448388216" sldId="265"/>
            <ac:picMk id="4098" creationId="{5598F187-8160-BE41-E44D-960D16A7AC2A}"/>
          </ac:picMkLst>
        </pc:picChg>
      </pc:sldChg>
      <pc:sldChg chg="addSp modSp new mod ord">
        <pc:chgData name="Evelinny Souza" userId="dd5d8b5dd0d20d2d" providerId="LiveId" clId="{9F9C4FFB-BF3A-4FFC-A204-0A95B5AA2398}" dt="2024-04-21T16:48:55.996" v="803"/>
        <pc:sldMkLst>
          <pc:docMk/>
          <pc:sldMk cId="2962462014" sldId="266"/>
        </pc:sldMkLst>
        <pc:spChg chg="mod">
          <ac:chgData name="Evelinny Souza" userId="dd5d8b5dd0d20d2d" providerId="LiveId" clId="{9F9C4FFB-BF3A-4FFC-A204-0A95B5AA2398}" dt="2024-04-21T16:48:55.996" v="803"/>
          <ac:spMkLst>
            <pc:docMk/>
            <pc:sldMk cId="2962462014" sldId="266"/>
            <ac:spMk id="2" creationId="{E9B86647-3382-6A55-C60B-7ED0576688CD}"/>
          </ac:spMkLst>
        </pc:spChg>
        <pc:spChg chg="mod">
          <ac:chgData name="Evelinny Souza" userId="dd5d8b5dd0d20d2d" providerId="LiveId" clId="{9F9C4FFB-BF3A-4FFC-A204-0A95B5AA2398}" dt="2024-04-21T16:48:55.996" v="803"/>
          <ac:spMkLst>
            <pc:docMk/>
            <pc:sldMk cId="2962462014" sldId="266"/>
            <ac:spMk id="3" creationId="{3847F4B0-294D-AD35-C51E-D0236BE744B6}"/>
          </ac:spMkLst>
        </pc:spChg>
        <pc:picChg chg="add mod">
          <ac:chgData name="Evelinny Souza" userId="dd5d8b5dd0d20d2d" providerId="LiveId" clId="{9F9C4FFB-BF3A-4FFC-A204-0A95B5AA2398}" dt="2024-04-20T17:40:27.046" v="169" actId="14100"/>
          <ac:picMkLst>
            <pc:docMk/>
            <pc:sldMk cId="2962462014" sldId="266"/>
            <ac:picMk id="1026" creationId="{F37B321D-09A2-783B-11EC-CFD6AC09AF41}"/>
          </ac:picMkLst>
        </pc:picChg>
      </pc:sldChg>
      <pc:sldChg chg="addSp delSp modSp new del mod">
        <pc:chgData name="Evelinny Souza" userId="dd5d8b5dd0d20d2d" providerId="LiveId" clId="{9F9C4FFB-BF3A-4FFC-A204-0A95B5AA2398}" dt="2024-04-21T03:11:29.968" v="754" actId="47"/>
        <pc:sldMkLst>
          <pc:docMk/>
          <pc:sldMk cId="3236314286" sldId="267"/>
        </pc:sldMkLst>
        <pc:spChg chg="mod">
          <ac:chgData name="Evelinny Souza" userId="dd5d8b5dd0d20d2d" providerId="LiveId" clId="{9F9C4FFB-BF3A-4FFC-A204-0A95B5AA2398}" dt="2024-04-20T17:41:44.180" v="224" actId="20577"/>
          <ac:spMkLst>
            <pc:docMk/>
            <pc:sldMk cId="3236314286" sldId="267"/>
            <ac:spMk id="2" creationId="{2B82AF24-3AA5-06D5-3A8C-A41D17E017D8}"/>
          </ac:spMkLst>
        </pc:spChg>
        <pc:spChg chg="del mod">
          <ac:chgData name="Evelinny Souza" userId="dd5d8b5dd0d20d2d" providerId="LiveId" clId="{9F9C4FFB-BF3A-4FFC-A204-0A95B5AA2398}" dt="2024-04-20T17:31:40.514" v="159"/>
          <ac:spMkLst>
            <pc:docMk/>
            <pc:sldMk cId="3236314286" sldId="267"/>
            <ac:spMk id="3" creationId="{151C18E5-B9F6-3360-D086-8A1E0D0E6D06}"/>
          </ac:spMkLst>
        </pc:spChg>
        <pc:spChg chg="add mod">
          <ac:chgData name="Evelinny Souza" userId="dd5d8b5dd0d20d2d" providerId="LiveId" clId="{9F9C4FFB-BF3A-4FFC-A204-0A95B5AA2398}" dt="2024-04-21T03:09:59.010" v="719" actId="27636"/>
          <ac:spMkLst>
            <pc:docMk/>
            <pc:sldMk cId="3236314286" sldId="267"/>
            <ac:spMk id="4" creationId="{8A4D5266-EA36-5FDB-D0FB-AE9A72A315B6}"/>
          </ac:spMkLst>
        </pc:spChg>
        <pc:picChg chg="add del mod">
          <ac:chgData name="Evelinny Souza" userId="dd5d8b5dd0d20d2d" providerId="LiveId" clId="{9F9C4FFB-BF3A-4FFC-A204-0A95B5AA2398}" dt="2024-04-20T17:40:02.917" v="161" actId="21"/>
          <ac:picMkLst>
            <pc:docMk/>
            <pc:sldMk cId="3236314286" sldId="267"/>
            <ac:picMk id="1026" creationId="{F37B321D-09A2-783B-11EC-CFD6AC09AF41}"/>
          </ac:picMkLst>
        </pc:picChg>
      </pc:sldChg>
      <pc:sldChg chg="addSp delSp modSp new mod">
        <pc:chgData name="Evelinny Souza" userId="dd5d8b5dd0d20d2d" providerId="LiveId" clId="{9F9C4FFB-BF3A-4FFC-A204-0A95B5AA2398}" dt="2024-04-21T16:48:55.996" v="803"/>
        <pc:sldMkLst>
          <pc:docMk/>
          <pc:sldMk cId="199460944" sldId="268"/>
        </pc:sldMkLst>
        <pc:spChg chg="mod">
          <ac:chgData name="Evelinny Souza" userId="dd5d8b5dd0d20d2d" providerId="LiveId" clId="{9F9C4FFB-BF3A-4FFC-A204-0A95B5AA2398}" dt="2024-04-21T16:48:55.996" v="803"/>
          <ac:spMkLst>
            <pc:docMk/>
            <pc:sldMk cId="199460944" sldId="268"/>
            <ac:spMk id="2" creationId="{6E09E8E7-BB32-27F7-697B-97FE1BD2AF54}"/>
          </ac:spMkLst>
        </pc:spChg>
        <pc:spChg chg="del mod">
          <ac:chgData name="Evelinny Souza" userId="dd5d8b5dd0d20d2d" providerId="LiveId" clId="{9F9C4FFB-BF3A-4FFC-A204-0A95B5AA2398}" dt="2024-04-20T17:49:41.418" v="243"/>
          <ac:spMkLst>
            <pc:docMk/>
            <pc:sldMk cId="199460944" sldId="268"/>
            <ac:spMk id="3" creationId="{E86C182A-CAAB-029E-1C1E-A06387A29E99}"/>
          </ac:spMkLst>
        </pc:spChg>
        <pc:spChg chg="add">
          <ac:chgData name="Evelinny Souza" userId="dd5d8b5dd0d20d2d" providerId="LiveId" clId="{9F9C4FFB-BF3A-4FFC-A204-0A95B5AA2398}" dt="2024-04-20T17:53:19.860" v="251"/>
          <ac:spMkLst>
            <pc:docMk/>
            <pc:sldMk cId="199460944" sldId="268"/>
            <ac:spMk id="4" creationId="{7E7DAEF5-6E72-64FA-6C05-E57663D3D5B4}"/>
          </ac:spMkLst>
        </pc:spChg>
        <pc:spChg chg="add del mod">
          <ac:chgData name="Evelinny Souza" userId="dd5d8b5dd0d20d2d" providerId="LiveId" clId="{9F9C4FFB-BF3A-4FFC-A204-0A95B5AA2398}" dt="2024-04-20T17:53:32.453" v="256" actId="478"/>
          <ac:spMkLst>
            <pc:docMk/>
            <pc:sldMk cId="199460944" sldId="268"/>
            <ac:spMk id="5" creationId="{3593EA02-AC3A-04D8-D389-D88E3283F38A}"/>
          </ac:spMkLst>
        </pc:spChg>
        <pc:spChg chg="add del mod">
          <ac:chgData name="Evelinny Souza" userId="dd5d8b5dd0d20d2d" providerId="LiveId" clId="{9F9C4FFB-BF3A-4FFC-A204-0A95B5AA2398}" dt="2024-04-20T17:53:45.789" v="258" actId="478"/>
          <ac:spMkLst>
            <pc:docMk/>
            <pc:sldMk cId="199460944" sldId="268"/>
            <ac:spMk id="6" creationId="{383A7876-24EB-96CE-BCFD-27E5B1B0A699}"/>
          </ac:spMkLst>
        </pc:spChg>
        <pc:spChg chg="add mod">
          <ac:chgData name="Evelinny Souza" userId="dd5d8b5dd0d20d2d" providerId="LiveId" clId="{9F9C4FFB-BF3A-4FFC-A204-0A95B5AA2398}" dt="2024-04-20T17:57:12.940" v="291"/>
          <ac:spMkLst>
            <pc:docMk/>
            <pc:sldMk cId="199460944" sldId="268"/>
            <ac:spMk id="7" creationId="{97A36912-163D-7BDB-6737-C260B6D46558}"/>
          </ac:spMkLst>
        </pc:spChg>
        <pc:spChg chg="add del mod">
          <ac:chgData name="Evelinny Souza" userId="dd5d8b5dd0d20d2d" providerId="LiveId" clId="{9F9C4FFB-BF3A-4FFC-A204-0A95B5AA2398}" dt="2024-04-20T18:03:25.393" v="325" actId="478"/>
          <ac:spMkLst>
            <pc:docMk/>
            <pc:sldMk cId="199460944" sldId="268"/>
            <ac:spMk id="9" creationId="{A1136C94-10AE-2480-603D-B2F5279CE3A2}"/>
          </ac:spMkLst>
        </pc:spChg>
        <pc:picChg chg="add del mod">
          <ac:chgData name="Evelinny Souza" userId="dd5d8b5dd0d20d2d" providerId="LiveId" clId="{9F9C4FFB-BF3A-4FFC-A204-0A95B5AA2398}" dt="2024-04-20T21:36:45.793" v="396" actId="21"/>
          <ac:picMkLst>
            <pc:docMk/>
            <pc:sldMk cId="199460944" sldId="268"/>
            <ac:picMk id="5" creationId="{26A80300-CBA8-DEBF-9903-8B03FCE24598}"/>
          </ac:picMkLst>
        </pc:picChg>
        <pc:picChg chg="add mod">
          <ac:chgData name="Evelinny Souza" userId="dd5d8b5dd0d20d2d" providerId="LiveId" clId="{9F9C4FFB-BF3A-4FFC-A204-0A95B5AA2398}" dt="2024-04-20T17:57:11.953" v="290" actId="1076"/>
          <ac:picMkLst>
            <pc:docMk/>
            <pc:sldMk cId="199460944" sldId="268"/>
            <ac:picMk id="8" creationId="{D345C993-1AC7-6C37-8DFB-B24336B6792C}"/>
          </ac:picMkLst>
        </pc:picChg>
        <pc:picChg chg="add del mod">
          <ac:chgData name="Evelinny Souza" userId="dd5d8b5dd0d20d2d" providerId="LiveId" clId="{9F9C4FFB-BF3A-4FFC-A204-0A95B5AA2398}" dt="2024-04-20T18:02:42.850" v="318" actId="21"/>
          <ac:picMkLst>
            <pc:docMk/>
            <pc:sldMk cId="199460944" sldId="268"/>
            <ac:picMk id="2050" creationId="{FCDF9C11-8873-8CFF-7864-E1A4A7486AFF}"/>
          </ac:picMkLst>
        </pc:picChg>
        <pc:picChg chg="add del mod">
          <ac:chgData name="Evelinny Souza" userId="dd5d8b5dd0d20d2d" providerId="LiveId" clId="{9F9C4FFB-BF3A-4FFC-A204-0A95B5AA2398}" dt="2024-04-20T18:01:37.787" v="297" actId="478"/>
          <ac:picMkLst>
            <pc:docMk/>
            <pc:sldMk cId="199460944" sldId="268"/>
            <ac:picMk id="2052" creationId="{1AEB8A22-7043-5E92-ADE1-1518444FAE25}"/>
          </ac:picMkLst>
        </pc:picChg>
        <pc:picChg chg="add del mod">
          <ac:chgData name="Evelinny Souza" userId="dd5d8b5dd0d20d2d" providerId="LiveId" clId="{9F9C4FFB-BF3A-4FFC-A204-0A95B5AA2398}" dt="2024-04-20T18:03:27.599" v="326" actId="21"/>
          <ac:picMkLst>
            <pc:docMk/>
            <pc:sldMk cId="199460944" sldId="268"/>
            <ac:picMk id="2060" creationId="{B10EBD8E-A888-E366-B094-5B68A11E3971}"/>
          </ac:picMkLst>
        </pc:picChg>
        <pc:picChg chg="add mod">
          <ac:chgData name="Evelinny Souza" userId="dd5d8b5dd0d20d2d" providerId="LiveId" clId="{9F9C4FFB-BF3A-4FFC-A204-0A95B5AA2398}" dt="2024-04-20T22:22:07.016" v="568"/>
          <ac:picMkLst>
            <pc:docMk/>
            <pc:sldMk cId="199460944" sldId="268"/>
            <ac:picMk id="4098" creationId="{5598F187-8160-BE41-E44D-960D16A7AC2A}"/>
          </ac:picMkLst>
        </pc:picChg>
        <pc:picChg chg="add del mod">
          <ac:chgData name="Evelinny Souza" userId="dd5d8b5dd0d20d2d" providerId="LiveId" clId="{9F9C4FFB-BF3A-4FFC-A204-0A95B5AA2398}" dt="2024-04-20T18:02:59.246" v="321" actId="21"/>
          <ac:picMkLst>
            <pc:docMk/>
            <pc:sldMk cId="199460944" sldId="268"/>
            <ac:picMk id="4100" creationId="{72D6C9C5-67F0-94E1-41C3-14B89F10793D}"/>
          </ac:picMkLst>
        </pc:picChg>
      </pc:sldChg>
      <pc:sldChg chg="addSp delSp modSp new mod">
        <pc:chgData name="Evelinny Souza" userId="dd5d8b5dd0d20d2d" providerId="LiveId" clId="{9F9C4FFB-BF3A-4FFC-A204-0A95B5AA2398}" dt="2024-04-21T16:48:55.996" v="803"/>
        <pc:sldMkLst>
          <pc:docMk/>
          <pc:sldMk cId="2605471362" sldId="269"/>
        </pc:sldMkLst>
        <pc:spChg chg="mod">
          <ac:chgData name="Evelinny Souza" userId="dd5d8b5dd0d20d2d" providerId="LiveId" clId="{9F9C4FFB-BF3A-4FFC-A204-0A95B5AA2398}" dt="2024-04-21T16:48:55.996" v="803"/>
          <ac:spMkLst>
            <pc:docMk/>
            <pc:sldMk cId="2605471362" sldId="269"/>
            <ac:spMk id="2" creationId="{F58B5C28-DB03-8D83-EAF5-C7B047EEB4DF}"/>
          </ac:spMkLst>
        </pc:spChg>
        <pc:spChg chg="del mod">
          <ac:chgData name="Evelinny Souza" userId="dd5d8b5dd0d20d2d" providerId="LiveId" clId="{9F9C4FFB-BF3A-4FFC-A204-0A95B5AA2398}" dt="2024-04-20T21:29:13.864" v="336"/>
          <ac:spMkLst>
            <pc:docMk/>
            <pc:sldMk cId="2605471362" sldId="269"/>
            <ac:spMk id="3" creationId="{50B4E13E-A5F8-ECFB-187B-354293DA4382}"/>
          </ac:spMkLst>
        </pc:spChg>
        <pc:picChg chg="add mod">
          <ac:chgData name="Evelinny Souza" userId="dd5d8b5dd0d20d2d" providerId="LiveId" clId="{9F9C4FFB-BF3A-4FFC-A204-0A95B5AA2398}" dt="2024-04-21T16:48:55.996" v="803"/>
          <ac:picMkLst>
            <pc:docMk/>
            <pc:sldMk cId="2605471362" sldId="269"/>
            <ac:picMk id="5" creationId="{9AC01ED8-F2E7-B7B9-27FD-4E2640A70F41}"/>
          </ac:picMkLst>
        </pc:picChg>
      </pc:sldChg>
      <pc:sldChg chg="addSp delSp modSp new mod ord">
        <pc:chgData name="Evelinny Souza" userId="dd5d8b5dd0d20d2d" providerId="LiveId" clId="{9F9C4FFB-BF3A-4FFC-A204-0A95B5AA2398}" dt="2024-04-21T16:48:55.996" v="803"/>
        <pc:sldMkLst>
          <pc:docMk/>
          <pc:sldMk cId="3593632650" sldId="270"/>
        </pc:sldMkLst>
        <pc:spChg chg="mod">
          <ac:chgData name="Evelinny Souza" userId="dd5d8b5dd0d20d2d" providerId="LiveId" clId="{9F9C4FFB-BF3A-4FFC-A204-0A95B5AA2398}" dt="2024-04-21T16:48:55.996" v="803"/>
          <ac:spMkLst>
            <pc:docMk/>
            <pc:sldMk cId="3593632650" sldId="270"/>
            <ac:spMk id="2" creationId="{3D7AE722-8B1E-C879-2D89-0A4EE97CD3BF}"/>
          </ac:spMkLst>
        </pc:spChg>
        <pc:spChg chg="del mod">
          <ac:chgData name="Evelinny Souza" userId="dd5d8b5dd0d20d2d" providerId="LiveId" clId="{9F9C4FFB-BF3A-4FFC-A204-0A95B5AA2398}" dt="2024-04-20T21:32:21.560" v="368"/>
          <ac:spMkLst>
            <pc:docMk/>
            <pc:sldMk cId="3593632650" sldId="270"/>
            <ac:spMk id="3" creationId="{61FE4C01-C02B-E958-D7E8-E7235555AFAC}"/>
          </ac:spMkLst>
        </pc:spChg>
        <pc:spChg chg="add mod">
          <ac:chgData name="Evelinny Souza" userId="dd5d8b5dd0d20d2d" providerId="LiveId" clId="{9F9C4FFB-BF3A-4FFC-A204-0A95B5AA2398}" dt="2024-04-21T03:12:32.481" v="765" actId="1076"/>
          <ac:spMkLst>
            <pc:docMk/>
            <pc:sldMk cId="3593632650" sldId="270"/>
            <ac:spMk id="4" creationId="{235DD6F5-A859-3B6D-300C-10EEE97C5E93}"/>
          </ac:spMkLst>
        </pc:spChg>
        <pc:spChg chg="add mod">
          <ac:chgData name="Evelinny Souza" userId="dd5d8b5dd0d20d2d" providerId="LiveId" clId="{9F9C4FFB-BF3A-4FFC-A204-0A95B5AA2398}" dt="2024-04-21T03:12:21.484" v="762" actId="1076"/>
          <ac:spMkLst>
            <pc:docMk/>
            <pc:sldMk cId="3593632650" sldId="270"/>
            <ac:spMk id="6" creationId="{2B0A62C0-EFF3-8878-36ED-55E443A63D42}"/>
          </ac:spMkLst>
        </pc:spChg>
        <pc:picChg chg="add mod">
          <ac:chgData name="Evelinny Souza" userId="dd5d8b5dd0d20d2d" providerId="LiveId" clId="{9F9C4FFB-BF3A-4FFC-A204-0A95B5AA2398}" dt="2024-04-21T03:12:26.211" v="764" actId="1076"/>
          <ac:picMkLst>
            <pc:docMk/>
            <pc:sldMk cId="3593632650" sldId="270"/>
            <ac:picMk id="1026" creationId="{998A679D-F2A7-7286-4553-494F9FD97BBE}"/>
          </ac:picMkLst>
        </pc:picChg>
      </pc:sldChg>
      <pc:sldChg chg="addSp delSp modSp new mod">
        <pc:chgData name="Evelinny Souza" userId="dd5d8b5dd0d20d2d" providerId="LiveId" clId="{9F9C4FFB-BF3A-4FFC-A204-0A95B5AA2398}" dt="2024-04-21T16:48:55.996" v="803"/>
        <pc:sldMkLst>
          <pc:docMk/>
          <pc:sldMk cId="657769478" sldId="271"/>
        </pc:sldMkLst>
        <pc:spChg chg="mod">
          <ac:chgData name="Evelinny Souza" userId="dd5d8b5dd0d20d2d" providerId="LiveId" clId="{9F9C4FFB-BF3A-4FFC-A204-0A95B5AA2398}" dt="2024-04-21T16:48:55.996" v="803"/>
          <ac:spMkLst>
            <pc:docMk/>
            <pc:sldMk cId="657769478" sldId="271"/>
            <ac:spMk id="2" creationId="{F905F62B-33EC-CA77-F0A2-A008801DC61D}"/>
          </ac:spMkLst>
        </pc:spChg>
        <pc:spChg chg="del">
          <ac:chgData name="Evelinny Souza" userId="dd5d8b5dd0d20d2d" providerId="LiveId" clId="{9F9C4FFB-BF3A-4FFC-A204-0A95B5AA2398}" dt="2024-04-20T21:37:12.051" v="398" actId="478"/>
          <ac:spMkLst>
            <pc:docMk/>
            <pc:sldMk cId="657769478" sldId="271"/>
            <ac:spMk id="3" creationId="{3DAEC031-06C6-A4F1-FB90-71F514E04857}"/>
          </ac:spMkLst>
        </pc:spChg>
        <pc:picChg chg="add mod">
          <ac:chgData name="Evelinny Souza" userId="dd5d8b5dd0d20d2d" providerId="LiveId" clId="{9F9C4FFB-BF3A-4FFC-A204-0A95B5AA2398}" dt="2024-04-20T21:36:58.762" v="397"/>
          <ac:picMkLst>
            <pc:docMk/>
            <pc:sldMk cId="657769478" sldId="271"/>
            <ac:picMk id="5" creationId="{26A80300-CBA8-DEBF-9903-8B03FCE24598}"/>
          </ac:picMkLst>
        </pc:picChg>
      </pc:sldChg>
      <pc:sldChg chg="addSp delSp modSp new mod ord">
        <pc:chgData name="Evelinny Souza" userId="dd5d8b5dd0d20d2d" providerId="LiveId" clId="{9F9C4FFB-BF3A-4FFC-A204-0A95B5AA2398}" dt="2024-04-21T16:48:56.137" v="806" actId="27636"/>
        <pc:sldMkLst>
          <pc:docMk/>
          <pc:sldMk cId="3699428215" sldId="272"/>
        </pc:sldMkLst>
        <pc:spChg chg="mod">
          <ac:chgData name="Evelinny Souza" userId="dd5d8b5dd0d20d2d" providerId="LiveId" clId="{9F9C4FFB-BF3A-4FFC-A204-0A95B5AA2398}" dt="2024-04-21T16:48:56.137" v="806" actId="27636"/>
          <ac:spMkLst>
            <pc:docMk/>
            <pc:sldMk cId="3699428215" sldId="272"/>
            <ac:spMk id="2" creationId="{660F5016-FB27-26B0-3AA1-2162E7D2D07A}"/>
          </ac:spMkLst>
        </pc:spChg>
        <pc:spChg chg="del mod">
          <ac:chgData name="Evelinny Souza" userId="dd5d8b5dd0d20d2d" providerId="LiveId" clId="{9F9C4FFB-BF3A-4FFC-A204-0A95B5AA2398}" dt="2024-04-20T21:38:21.789" v="406"/>
          <ac:spMkLst>
            <pc:docMk/>
            <pc:sldMk cId="3699428215" sldId="272"/>
            <ac:spMk id="3" creationId="{8980F7E5-B89C-868E-70E8-22AA53FB8480}"/>
          </ac:spMkLst>
        </pc:spChg>
        <pc:spChg chg="add del mod">
          <ac:chgData name="Evelinny Souza" userId="dd5d8b5dd0d20d2d" providerId="LiveId" clId="{9F9C4FFB-BF3A-4FFC-A204-0A95B5AA2398}" dt="2024-04-20T21:53:30.021" v="538" actId="478"/>
          <ac:spMkLst>
            <pc:docMk/>
            <pc:sldMk cId="3699428215" sldId="272"/>
            <ac:spMk id="6" creationId="{78602821-F221-0048-3261-D98605E8A1F7}"/>
          </ac:spMkLst>
        </pc:spChg>
        <pc:picChg chg="add del mod">
          <ac:chgData name="Evelinny Souza" userId="dd5d8b5dd0d20d2d" providerId="LiveId" clId="{9F9C4FFB-BF3A-4FFC-A204-0A95B5AA2398}" dt="2024-04-20T21:51:34.599" v="528" actId="21"/>
          <ac:picMkLst>
            <pc:docMk/>
            <pc:sldMk cId="3699428215" sldId="272"/>
            <ac:picMk id="5" creationId="{F41E9F0F-6D97-A8C3-8EDD-C95332C41B5F}"/>
          </ac:picMkLst>
        </pc:picChg>
        <pc:picChg chg="add mod">
          <ac:chgData name="Evelinny Souza" userId="dd5d8b5dd0d20d2d" providerId="LiveId" clId="{9F9C4FFB-BF3A-4FFC-A204-0A95B5AA2398}" dt="2024-04-20T21:53:37.590" v="541" actId="1076"/>
          <ac:picMkLst>
            <pc:docMk/>
            <pc:sldMk cId="3699428215" sldId="272"/>
            <ac:picMk id="1026" creationId="{FE49F0F9-C1CA-8C1F-34F8-4D75079F40E1}"/>
          </ac:picMkLst>
        </pc:picChg>
      </pc:sldChg>
      <pc:sldChg chg="addSp delSp modSp new mod ord">
        <pc:chgData name="Evelinny Souza" userId="dd5d8b5dd0d20d2d" providerId="LiveId" clId="{9F9C4FFB-BF3A-4FFC-A204-0A95B5AA2398}" dt="2024-04-21T16:48:55.996" v="803"/>
        <pc:sldMkLst>
          <pc:docMk/>
          <pc:sldMk cId="2283759418" sldId="273"/>
        </pc:sldMkLst>
        <pc:spChg chg="del">
          <ac:chgData name="Evelinny Souza" userId="dd5d8b5dd0d20d2d" providerId="LiveId" clId="{9F9C4FFB-BF3A-4FFC-A204-0A95B5AA2398}" dt="2024-04-20T22:01:56.647" v="549"/>
          <ac:spMkLst>
            <pc:docMk/>
            <pc:sldMk cId="2283759418" sldId="273"/>
            <ac:spMk id="2" creationId="{688F0AB4-6D6C-3779-AA16-35C45ECDE949}"/>
          </ac:spMkLst>
        </pc:spChg>
        <pc:spChg chg="del mod">
          <ac:chgData name="Evelinny Souza" userId="dd5d8b5dd0d20d2d" providerId="LiveId" clId="{9F9C4FFB-BF3A-4FFC-A204-0A95B5AA2398}" dt="2024-04-20T22:01:27.590" v="546"/>
          <ac:spMkLst>
            <pc:docMk/>
            <pc:sldMk cId="2283759418" sldId="273"/>
            <ac:spMk id="3" creationId="{08746894-D750-4477-05A2-9AD296475D22}"/>
          </ac:spMkLst>
        </pc:spChg>
        <pc:spChg chg="add del mod">
          <ac:chgData name="Evelinny Souza" userId="dd5d8b5dd0d20d2d" providerId="LiveId" clId="{9F9C4FFB-BF3A-4FFC-A204-0A95B5AA2398}" dt="2024-04-20T22:01:53.783" v="548"/>
          <ac:spMkLst>
            <pc:docMk/>
            <pc:sldMk cId="2283759418" sldId="273"/>
            <ac:spMk id="4" creationId="{56EC72B3-4106-5511-BD2E-EC4C5F1467AD}"/>
          </ac:spMkLst>
        </pc:spChg>
        <pc:spChg chg="add del mod">
          <ac:chgData name="Evelinny Souza" userId="dd5d8b5dd0d20d2d" providerId="LiveId" clId="{9F9C4FFB-BF3A-4FFC-A204-0A95B5AA2398}" dt="2024-04-20T22:02:47.467" v="550"/>
          <ac:spMkLst>
            <pc:docMk/>
            <pc:sldMk cId="2283759418" sldId="273"/>
            <ac:spMk id="5" creationId="{35F96D1B-DF2D-1010-4108-273324CF50FB}"/>
          </ac:spMkLst>
        </pc:spChg>
        <pc:spChg chg="add mod">
          <ac:chgData name="Evelinny Souza" userId="dd5d8b5dd0d20d2d" providerId="LiveId" clId="{9F9C4FFB-BF3A-4FFC-A204-0A95B5AA2398}" dt="2024-04-21T16:48:55.996" v="803"/>
          <ac:spMkLst>
            <pc:docMk/>
            <pc:sldMk cId="2283759418" sldId="273"/>
            <ac:spMk id="6" creationId="{4088FCE8-CA56-7F79-4A27-F87BFB3432A1}"/>
          </ac:spMkLst>
        </pc:spChg>
        <pc:picChg chg="add mod">
          <ac:chgData name="Evelinny Souza" userId="dd5d8b5dd0d20d2d" providerId="LiveId" clId="{9F9C4FFB-BF3A-4FFC-A204-0A95B5AA2398}" dt="2024-04-21T16:48:55.996" v="803"/>
          <ac:picMkLst>
            <pc:docMk/>
            <pc:sldMk cId="2283759418" sldId="273"/>
            <ac:picMk id="8" creationId="{87016D20-62BA-F5EA-31AA-83BA85C5598A}"/>
          </ac:picMkLst>
        </pc:picChg>
        <pc:picChg chg="add del mod">
          <ac:chgData name="Evelinny Souza" userId="dd5d8b5dd0d20d2d" providerId="LiveId" clId="{9F9C4FFB-BF3A-4FFC-A204-0A95B5AA2398}" dt="2024-04-20T22:06:29.376" v="557" actId="21"/>
          <ac:picMkLst>
            <pc:docMk/>
            <pc:sldMk cId="2283759418" sldId="273"/>
            <ac:picMk id="3080" creationId="{D8F29AD9-AD94-EDF5-214D-56E59922889C}"/>
          </ac:picMkLst>
        </pc:picChg>
      </pc:sldChg>
      <pc:sldChg chg="addSp delSp modSp new mod ord">
        <pc:chgData name="Evelinny Souza" userId="dd5d8b5dd0d20d2d" providerId="LiveId" clId="{9F9C4FFB-BF3A-4FFC-A204-0A95B5AA2398}" dt="2024-04-21T16:48:55.996" v="803"/>
        <pc:sldMkLst>
          <pc:docMk/>
          <pc:sldMk cId="4111383003" sldId="274"/>
        </pc:sldMkLst>
        <pc:spChg chg="mod">
          <ac:chgData name="Evelinny Souza" userId="dd5d8b5dd0d20d2d" providerId="LiveId" clId="{9F9C4FFB-BF3A-4FFC-A204-0A95B5AA2398}" dt="2024-04-21T16:48:55.996" v="803"/>
          <ac:spMkLst>
            <pc:docMk/>
            <pc:sldMk cId="4111383003" sldId="274"/>
            <ac:spMk id="2" creationId="{6076EA05-7674-FAF4-1F71-4FD7C47B456A}"/>
          </ac:spMkLst>
        </pc:spChg>
        <pc:spChg chg="del mod">
          <ac:chgData name="Evelinny Souza" userId="dd5d8b5dd0d20d2d" providerId="LiveId" clId="{9F9C4FFB-BF3A-4FFC-A204-0A95B5AA2398}" dt="2024-04-20T22:06:33.084" v="559"/>
          <ac:spMkLst>
            <pc:docMk/>
            <pc:sldMk cId="4111383003" sldId="274"/>
            <ac:spMk id="3" creationId="{453F2CFB-E623-AAD2-6776-2DFA11FD4628}"/>
          </ac:spMkLst>
        </pc:spChg>
        <pc:spChg chg="add del mod">
          <ac:chgData name="Evelinny Souza" userId="dd5d8b5dd0d20d2d" providerId="LiveId" clId="{9F9C4FFB-BF3A-4FFC-A204-0A95B5AA2398}" dt="2024-04-20T22:36:06.245" v="656"/>
          <ac:spMkLst>
            <pc:docMk/>
            <pc:sldMk cId="4111383003" sldId="274"/>
            <ac:spMk id="4" creationId="{8EB6466E-4E5A-0EB0-4388-05CF0353E53A}"/>
          </ac:spMkLst>
        </pc:spChg>
        <pc:spChg chg="add del mod">
          <ac:chgData name="Evelinny Souza" userId="dd5d8b5dd0d20d2d" providerId="LiveId" clId="{9F9C4FFB-BF3A-4FFC-A204-0A95B5AA2398}" dt="2024-04-20T22:37:38.503" v="663" actId="478"/>
          <ac:spMkLst>
            <pc:docMk/>
            <pc:sldMk cId="4111383003" sldId="274"/>
            <ac:spMk id="5" creationId="{565B2D11-3F12-7B06-C32E-229F46610409}"/>
          </ac:spMkLst>
        </pc:spChg>
        <pc:picChg chg="add del mod">
          <ac:chgData name="Evelinny Souza" userId="dd5d8b5dd0d20d2d" providerId="LiveId" clId="{9F9C4FFB-BF3A-4FFC-A204-0A95B5AA2398}" dt="2024-04-20T22:25:29.223" v="573" actId="478"/>
          <ac:picMkLst>
            <pc:docMk/>
            <pc:sldMk cId="4111383003" sldId="274"/>
            <ac:picMk id="3080" creationId="{D8F29AD9-AD94-EDF5-214D-56E59922889C}"/>
          </ac:picMkLst>
        </pc:picChg>
        <pc:picChg chg="add del mod">
          <ac:chgData name="Evelinny Souza" userId="dd5d8b5dd0d20d2d" providerId="LiveId" clId="{9F9C4FFB-BF3A-4FFC-A204-0A95B5AA2398}" dt="2024-04-20T22:37:11.745" v="659" actId="21"/>
          <ac:picMkLst>
            <pc:docMk/>
            <pc:sldMk cId="4111383003" sldId="274"/>
            <ac:picMk id="5122" creationId="{F585A421-D566-9617-E1E4-39328F3C28E7}"/>
          </ac:picMkLst>
        </pc:picChg>
        <pc:picChg chg="add mod">
          <ac:chgData name="Evelinny Souza" userId="dd5d8b5dd0d20d2d" providerId="LiveId" clId="{9F9C4FFB-BF3A-4FFC-A204-0A95B5AA2398}" dt="2024-04-20T22:37:09.599" v="658" actId="14100"/>
          <ac:picMkLst>
            <pc:docMk/>
            <pc:sldMk cId="4111383003" sldId="274"/>
            <ac:picMk id="5124" creationId="{3C972C71-09BC-7CF0-C667-9005E251BCA3}"/>
          </ac:picMkLst>
        </pc:picChg>
      </pc:sldChg>
      <pc:sldChg chg="addSp delSp modSp new mod ord">
        <pc:chgData name="Evelinny Souza" userId="dd5d8b5dd0d20d2d" providerId="LiveId" clId="{9F9C4FFB-BF3A-4FFC-A204-0A95B5AA2398}" dt="2024-04-21T16:48:55.996" v="803"/>
        <pc:sldMkLst>
          <pc:docMk/>
          <pc:sldMk cId="3886277805" sldId="275"/>
        </pc:sldMkLst>
        <pc:spChg chg="mod">
          <ac:chgData name="Evelinny Souza" userId="dd5d8b5dd0d20d2d" providerId="LiveId" clId="{9F9C4FFB-BF3A-4FFC-A204-0A95B5AA2398}" dt="2024-04-21T16:48:55.996" v="803"/>
          <ac:spMkLst>
            <pc:docMk/>
            <pc:sldMk cId="3886277805" sldId="275"/>
            <ac:spMk id="2" creationId="{CD5CB25B-3669-798D-B901-3D02E2DBB366}"/>
          </ac:spMkLst>
        </pc:spChg>
        <pc:spChg chg="del mod">
          <ac:chgData name="Evelinny Souza" userId="dd5d8b5dd0d20d2d" providerId="LiveId" clId="{9F9C4FFB-BF3A-4FFC-A204-0A95B5AA2398}" dt="2024-04-20T22:37:19.907" v="662"/>
          <ac:spMkLst>
            <pc:docMk/>
            <pc:sldMk cId="3886277805" sldId="275"/>
            <ac:spMk id="3" creationId="{BC796EE3-22D7-4480-1EC9-13F8708F1A43}"/>
          </ac:spMkLst>
        </pc:spChg>
        <pc:picChg chg="add mod">
          <ac:chgData name="Evelinny Souza" userId="dd5d8b5dd0d20d2d" providerId="LiveId" clId="{9F9C4FFB-BF3A-4FFC-A204-0A95B5AA2398}" dt="2024-04-21T16:48:55.996" v="803"/>
          <ac:picMkLst>
            <pc:docMk/>
            <pc:sldMk cId="3886277805" sldId="275"/>
            <ac:picMk id="5122" creationId="{F585A421-D566-9617-E1E4-39328F3C28E7}"/>
          </ac:picMkLst>
        </pc:picChg>
      </pc:sldChg>
      <pc:sldChg chg="addSp delSp modSp new mod ord">
        <pc:chgData name="Evelinny Souza" userId="dd5d8b5dd0d20d2d" providerId="LiveId" clId="{9F9C4FFB-BF3A-4FFC-A204-0A95B5AA2398}" dt="2024-04-21T16:48:55.996" v="803"/>
        <pc:sldMkLst>
          <pc:docMk/>
          <pc:sldMk cId="3650863722" sldId="276"/>
        </pc:sldMkLst>
        <pc:spChg chg="mod">
          <ac:chgData name="Evelinny Souza" userId="dd5d8b5dd0d20d2d" providerId="LiveId" clId="{9F9C4FFB-BF3A-4FFC-A204-0A95B5AA2398}" dt="2024-04-21T16:48:55.996" v="803"/>
          <ac:spMkLst>
            <pc:docMk/>
            <pc:sldMk cId="3650863722" sldId="276"/>
            <ac:spMk id="2" creationId="{BA43EBDC-0BA9-9719-4B18-7745A3EC0867}"/>
          </ac:spMkLst>
        </pc:spChg>
        <pc:spChg chg="del mod">
          <ac:chgData name="Evelinny Souza" userId="dd5d8b5dd0d20d2d" providerId="LiveId" clId="{9F9C4FFB-BF3A-4FFC-A204-0A95B5AA2398}" dt="2024-04-20T22:40:59.079" v="670"/>
          <ac:spMkLst>
            <pc:docMk/>
            <pc:sldMk cId="3650863722" sldId="276"/>
            <ac:spMk id="3" creationId="{51DEF466-6C8A-EA51-C4A0-5F360E2E706B}"/>
          </ac:spMkLst>
        </pc:spChg>
        <pc:picChg chg="add mod">
          <ac:chgData name="Evelinny Souza" userId="dd5d8b5dd0d20d2d" providerId="LiveId" clId="{9F9C4FFB-BF3A-4FFC-A204-0A95B5AA2398}" dt="2024-04-21T16:48:55.996" v="803"/>
          <ac:picMkLst>
            <pc:docMk/>
            <pc:sldMk cId="3650863722" sldId="276"/>
            <ac:picMk id="8194" creationId="{AE880330-13D3-BF87-7287-844D4A11EF59}"/>
          </ac:picMkLst>
        </pc:picChg>
      </pc:sldChg>
    </pc:docChg>
  </pc:docChgLst>
  <pc:docChgLst>
    <pc:chgData name="Paullo Estevam" userId="6a7db5c51fb4b330" providerId="LiveId" clId="{8940E1A9-3B04-4830-95B0-A252D10DBF4C}"/>
    <pc:docChg chg="undo redo custSel addSld delSld modSld sldOrd">
      <pc:chgData name="Paullo Estevam" userId="6a7db5c51fb4b330" providerId="LiveId" clId="{8940E1A9-3B04-4830-95B0-A252D10DBF4C}" dt="2024-12-05T16:34:55.438" v="799"/>
      <pc:docMkLst>
        <pc:docMk/>
      </pc:docMkLst>
      <pc:sldChg chg="addSp delSp modSp mod">
        <pc:chgData name="Paullo Estevam" userId="6a7db5c51fb4b330" providerId="LiveId" clId="{8940E1A9-3B04-4830-95B0-A252D10DBF4C}" dt="2024-12-04T21:15:36.495" v="50" actId="13926"/>
        <pc:sldMkLst>
          <pc:docMk/>
          <pc:sldMk cId="938926697" sldId="256"/>
        </pc:sldMkLst>
        <pc:spChg chg="mod">
          <ac:chgData name="Paullo Estevam" userId="6a7db5c51fb4b330" providerId="LiveId" clId="{8940E1A9-3B04-4830-95B0-A252D10DBF4C}" dt="2024-12-04T21:15:36.495" v="50" actId="13926"/>
          <ac:spMkLst>
            <pc:docMk/>
            <pc:sldMk cId="938926697" sldId="256"/>
            <ac:spMk id="2" creationId="{BAE6D0B2-AB71-5AB8-54DA-503C8BECC73E}"/>
          </ac:spMkLst>
        </pc:spChg>
        <pc:spChg chg="mod">
          <ac:chgData name="Paullo Estevam" userId="6a7db5c51fb4b330" providerId="LiveId" clId="{8940E1A9-3B04-4830-95B0-A252D10DBF4C}" dt="2024-12-04T21:12:58.779" v="26" actId="20577"/>
          <ac:spMkLst>
            <pc:docMk/>
            <pc:sldMk cId="938926697" sldId="256"/>
            <ac:spMk id="3" creationId="{BABB910B-ABF2-2600-AE61-AF3A5984386C}"/>
          </ac:spMkLst>
        </pc:spChg>
        <pc:spChg chg="add">
          <ac:chgData name="Paullo Estevam" userId="6a7db5c51fb4b330" providerId="LiveId" clId="{8940E1A9-3B04-4830-95B0-A252D10DBF4C}" dt="2024-12-04T21:11:47.936" v="5"/>
          <ac:spMkLst>
            <pc:docMk/>
            <pc:sldMk cId="938926697" sldId="256"/>
            <ac:spMk id="4" creationId="{EA1CEA08-E80F-441A-CFFD-929E0F8A4EE7}"/>
          </ac:spMkLst>
        </pc:spChg>
        <pc:picChg chg="add del">
          <ac:chgData name="Paullo Estevam" userId="6a7db5c51fb4b330" providerId="LiveId" clId="{8940E1A9-3B04-4830-95B0-A252D10DBF4C}" dt="2024-12-04T21:14:16.050" v="37" actId="478"/>
          <ac:picMkLst>
            <pc:docMk/>
            <pc:sldMk cId="938926697" sldId="256"/>
            <ac:picMk id="6" creationId="{6EB6E343-7994-6139-7CB9-69E21543F328}"/>
          </ac:picMkLst>
        </pc:picChg>
        <pc:picChg chg="add mod ord">
          <ac:chgData name="Paullo Estevam" userId="6a7db5c51fb4b330" providerId="LiveId" clId="{8940E1A9-3B04-4830-95B0-A252D10DBF4C}" dt="2024-12-04T21:15:18.088" v="48" actId="1076"/>
          <ac:picMkLst>
            <pc:docMk/>
            <pc:sldMk cId="938926697" sldId="256"/>
            <ac:picMk id="7" creationId="{1BCB0B72-A8F9-99E1-49AE-F84ED0B87002}"/>
          </ac:picMkLst>
        </pc:picChg>
        <pc:picChg chg="add mod ord">
          <ac:chgData name="Paullo Estevam" userId="6a7db5c51fb4b330" providerId="LiveId" clId="{8940E1A9-3B04-4830-95B0-A252D10DBF4C}" dt="2024-12-04T21:13:00.156" v="32" actId="14100"/>
          <ac:picMkLst>
            <pc:docMk/>
            <pc:sldMk cId="938926697" sldId="256"/>
            <ac:picMk id="8" creationId="{A1283E0B-7595-89E0-E7AC-346645996894}"/>
          </ac:picMkLst>
        </pc:picChg>
        <pc:picChg chg="add del mod">
          <ac:chgData name="Paullo Estevam" userId="6a7db5c51fb4b330" providerId="LiveId" clId="{8940E1A9-3B04-4830-95B0-A252D10DBF4C}" dt="2024-12-04T21:14:14.385" v="36" actId="478"/>
          <ac:picMkLst>
            <pc:docMk/>
            <pc:sldMk cId="938926697" sldId="256"/>
            <ac:picMk id="3074" creationId="{8BB8753C-591A-7F89-F86E-683972DA484A}"/>
          </ac:picMkLst>
        </pc:picChg>
      </pc:sldChg>
      <pc:sldChg chg="delSp modSp mod">
        <pc:chgData name="Paullo Estevam" userId="6a7db5c51fb4b330" providerId="LiveId" clId="{8940E1A9-3B04-4830-95B0-A252D10DBF4C}" dt="2024-12-04T21:54:38.981" v="621" actId="1076"/>
        <pc:sldMkLst>
          <pc:docMk/>
          <pc:sldMk cId="199460944" sldId="268"/>
        </pc:sldMkLst>
        <pc:spChg chg="mod">
          <ac:chgData name="Paullo Estevam" userId="6a7db5c51fb4b330" providerId="LiveId" clId="{8940E1A9-3B04-4830-95B0-A252D10DBF4C}" dt="2024-12-04T21:54:38.981" v="621" actId="1076"/>
          <ac:spMkLst>
            <pc:docMk/>
            <pc:sldMk cId="199460944" sldId="268"/>
            <ac:spMk id="3" creationId="{10D55773-F35B-3266-B0E5-AB376A5EEBED}"/>
          </ac:spMkLst>
        </pc:spChg>
        <pc:picChg chg="del">
          <ac:chgData name="Paullo Estevam" userId="6a7db5c51fb4b330" providerId="LiveId" clId="{8940E1A9-3B04-4830-95B0-A252D10DBF4C}" dt="2024-12-04T21:45:32.175" v="370" actId="478"/>
          <ac:picMkLst>
            <pc:docMk/>
            <pc:sldMk cId="199460944" sldId="268"/>
            <ac:picMk id="14" creationId="{D9796816-5C2E-2031-647A-D9D8D4FE0F88}"/>
          </ac:picMkLst>
        </pc:picChg>
      </pc:sldChg>
      <pc:sldChg chg="addSp delSp modSp mod">
        <pc:chgData name="Paullo Estevam" userId="6a7db5c51fb4b330" providerId="LiveId" clId="{8940E1A9-3B04-4830-95B0-A252D10DBF4C}" dt="2024-12-04T22:00:29.126" v="633" actId="1076"/>
        <pc:sldMkLst>
          <pc:docMk/>
          <pc:sldMk cId="657769478" sldId="271"/>
        </pc:sldMkLst>
        <pc:spChg chg="mod">
          <ac:chgData name="Paullo Estevam" userId="6a7db5c51fb4b330" providerId="LiveId" clId="{8940E1A9-3B04-4830-95B0-A252D10DBF4C}" dt="2024-12-04T21:32:14.752" v="141" actId="108"/>
          <ac:spMkLst>
            <pc:docMk/>
            <pc:sldMk cId="657769478" sldId="271"/>
            <ac:spMk id="2" creationId="{F905F62B-33EC-CA77-F0A2-A008801DC61D}"/>
          </ac:spMkLst>
        </pc:spChg>
        <pc:spChg chg="del">
          <ac:chgData name="Paullo Estevam" userId="6a7db5c51fb4b330" providerId="LiveId" clId="{8940E1A9-3B04-4830-95B0-A252D10DBF4C}" dt="2024-12-04T21:31:32.296" v="128" actId="478"/>
          <ac:spMkLst>
            <pc:docMk/>
            <pc:sldMk cId="657769478" sldId="271"/>
            <ac:spMk id="3" creationId="{AA59750B-8C42-073C-96EB-0E6239573A44}"/>
          </ac:spMkLst>
        </pc:spChg>
        <pc:spChg chg="mod">
          <ac:chgData name="Paullo Estevam" userId="6a7db5c51fb4b330" providerId="LiveId" clId="{8940E1A9-3B04-4830-95B0-A252D10DBF4C}" dt="2024-12-04T21:31:30.584" v="127" actId="1076"/>
          <ac:spMkLst>
            <pc:docMk/>
            <pc:sldMk cId="657769478" sldId="271"/>
            <ac:spMk id="5" creationId="{07BEC5C2-A04E-E747-CF08-4DE15E7463AD}"/>
          </ac:spMkLst>
        </pc:spChg>
        <pc:spChg chg="del">
          <ac:chgData name="Paullo Estevam" userId="6a7db5c51fb4b330" providerId="LiveId" clId="{8940E1A9-3B04-4830-95B0-A252D10DBF4C}" dt="2024-12-04T21:19:02.898" v="53" actId="478"/>
          <ac:spMkLst>
            <pc:docMk/>
            <pc:sldMk cId="657769478" sldId="271"/>
            <ac:spMk id="6" creationId="{89552A8D-7F11-3C68-774C-7E46151B40FA}"/>
          </ac:spMkLst>
        </pc:spChg>
        <pc:spChg chg="del">
          <ac:chgData name="Paullo Estevam" userId="6a7db5c51fb4b330" providerId="LiveId" clId="{8940E1A9-3B04-4830-95B0-A252D10DBF4C}" dt="2024-12-04T21:19:04.111" v="54" actId="478"/>
          <ac:spMkLst>
            <pc:docMk/>
            <pc:sldMk cId="657769478" sldId="271"/>
            <ac:spMk id="8" creationId="{E154A59C-7A11-C369-E0F5-05513EC17B44}"/>
          </ac:spMkLst>
        </pc:spChg>
        <pc:picChg chg="add mod">
          <ac:chgData name="Paullo Estevam" userId="6a7db5c51fb4b330" providerId="LiveId" clId="{8940E1A9-3B04-4830-95B0-A252D10DBF4C}" dt="2024-12-04T21:53:11.338" v="594" actId="1076"/>
          <ac:picMkLst>
            <pc:docMk/>
            <pc:sldMk cId="657769478" sldId="271"/>
            <ac:picMk id="4" creationId="{8101BD92-6A35-A2EA-F22C-B67A95736FD5}"/>
          </ac:picMkLst>
        </pc:picChg>
        <pc:picChg chg="add mod">
          <ac:chgData name="Paullo Estevam" userId="6a7db5c51fb4b330" providerId="LiveId" clId="{8940E1A9-3B04-4830-95B0-A252D10DBF4C}" dt="2024-12-04T22:00:25.187" v="632" actId="1076"/>
          <ac:picMkLst>
            <pc:docMk/>
            <pc:sldMk cId="657769478" sldId="271"/>
            <ac:picMk id="7" creationId="{8DA5AE61-CC67-63CE-33A4-2710E4FABC84}"/>
          </ac:picMkLst>
        </pc:picChg>
        <pc:picChg chg="add mod">
          <ac:chgData name="Paullo Estevam" userId="6a7db5c51fb4b330" providerId="LiveId" clId="{8940E1A9-3B04-4830-95B0-A252D10DBF4C}" dt="2024-12-04T21:53:32.188" v="602" actId="14100"/>
          <ac:picMkLst>
            <pc:docMk/>
            <pc:sldMk cId="657769478" sldId="271"/>
            <ac:picMk id="9" creationId="{B43150BD-D489-FA2A-AA48-41D327697C4E}"/>
          </ac:picMkLst>
        </pc:picChg>
        <pc:picChg chg="del">
          <ac:chgData name="Paullo Estevam" userId="6a7db5c51fb4b330" providerId="LiveId" clId="{8940E1A9-3B04-4830-95B0-A252D10DBF4C}" dt="2024-12-04T21:19:01.272" v="52" actId="478"/>
          <ac:picMkLst>
            <pc:docMk/>
            <pc:sldMk cId="657769478" sldId="271"/>
            <ac:picMk id="1026" creationId="{BA4ED15B-86EE-9F68-9D51-54F0826590F0}"/>
          </ac:picMkLst>
        </pc:picChg>
        <pc:picChg chg="add mod">
          <ac:chgData name="Paullo Estevam" userId="6a7db5c51fb4b330" providerId="LiveId" clId="{8940E1A9-3B04-4830-95B0-A252D10DBF4C}" dt="2024-12-04T22:00:29.126" v="633" actId="1076"/>
          <ac:picMkLst>
            <pc:docMk/>
            <pc:sldMk cId="657769478" sldId="271"/>
            <ac:picMk id="1028" creationId="{3D6390AE-48BF-BD3B-9DF1-C90E70D6DAE8}"/>
          </ac:picMkLst>
        </pc:picChg>
      </pc:sldChg>
      <pc:sldChg chg="del">
        <pc:chgData name="Paullo Estevam" userId="6a7db5c51fb4b330" providerId="LiveId" clId="{8940E1A9-3B04-4830-95B0-A252D10DBF4C}" dt="2024-12-04T21:45:19.583" v="363" actId="47"/>
        <pc:sldMkLst>
          <pc:docMk/>
          <pc:sldMk cId="574822534" sldId="282"/>
        </pc:sldMkLst>
      </pc:sldChg>
      <pc:sldChg chg="delSp modSp mod ord">
        <pc:chgData name="Paullo Estevam" userId="6a7db5c51fb4b330" providerId="LiveId" clId="{8940E1A9-3B04-4830-95B0-A252D10DBF4C}" dt="2024-12-05T16:34:55.438" v="799"/>
        <pc:sldMkLst>
          <pc:docMk/>
          <pc:sldMk cId="2254859679" sldId="291"/>
        </pc:sldMkLst>
        <pc:spChg chg="mod">
          <ac:chgData name="Paullo Estevam" userId="6a7db5c51fb4b330" providerId="LiveId" clId="{8940E1A9-3B04-4830-95B0-A252D10DBF4C}" dt="2024-12-04T22:13:40.885" v="729" actId="113"/>
          <ac:spMkLst>
            <pc:docMk/>
            <pc:sldMk cId="2254859679" sldId="291"/>
            <ac:spMk id="2" creationId="{085950A0-6591-76A8-7816-E6801AAB4904}"/>
          </ac:spMkLst>
        </pc:spChg>
        <pc:spChg chg="mod">
          <ac:chgData name="Paullo Estevam" userId="6a7db5c51fb4b330" providerId="LiveId" clId="{8940E1A9-3B04-4830-95B0-A252D10DBF4C}" dt="2024-12-04T21:45:42.856" v="386" actId="1036"/>
          <ac:spMkLst>
            <pc:docMk/>
            <pc:sldMk cId="2254859679" sldId="291"/>
            <ac:spMk id="17" creationId="{DA01587E-028D-E3DB-F8C9-F124ABEF7724}"/>
          </ac:spMkLst>
        </pc:spChg>
        <pc:spChg chg="mod">
          <ac:chgData name="Paullo Estevam" userId="6a7db5c51fb4b330" providerId="LiveId" clId="{8940E1A9-3B04-4830-95B0-A252D10DBF4C}" dt="2024-12-04T21:45:42.856" v="386" actId="1036"/>
          <ac:spMkLst>
            <pc:docMk/>
            <pc:sldMk cId="2254859679" sldId="291"/>
            <ac:spMk id="18" creationId="{0644C07B-2F09-5071-5385-D4950E70F13E}"/>
          </ac:spMkLst>
        </pc:spChg>
        <pc:spChg chg="mod">
          <ac:chgData name="Paullo Estevam" userId="6a7db5c51fb4b330" providerId="LiveId" clId="{8940E1A9-3B04-4830-95B0-A252D10DBF4C}" dt="2024-12-04T21:45:42.856" v="386" actId="1036"/>
          <ac:spMkLst>
            <pc:docMk/>
            <pc:sldMk cId="2254859679" sldId="291"/>
            <ac:spMk id="19" creationId="{703CD349-6049-DF91-F6A1-5D34A1AA5EE4}"/>
          </ac:spMkLst>
        </pc:spChg>
        <pc:spChg chg="mod">
          <ac:chgData name="Paullo Estevam" userId="6a7db5c51fb4b330" providerId="LiveId" clId="{8940E1A9-3B04-4830-95B0-A252D10DBF4C}" dt="2024-12-04T21:48:12.474" v="478" actId="1035"/>
          <ac:spMkLst>
            <pc:docMk/>
            <pc:sldMk cId="2254859679" sldId="291"/>
            <ac:spMk id="20" creationId="{866A2C97-2CAD-71EE-6024-4150FE3E35BF}"/>
          </ac:spMkLst>
        </pc:spChg>
        <pc:spChg chg="mod">
          <ac:chgData name="Paullo Estevam" userId="6a7db5c51fb4b330" providerId="LiveId" clId="{8940E1A9-3B04-4830-95B0-A252D10DBF4C}" dt="2024-12-04T21:47:35.587" v="447" actId="1038"/>
          <ac:spMkLst>
            <pc:docMk/>
            <pc:sldMk cId="2254859679" sldId="291"/>
            <ac:spMk id="27" creationId="{DF166949-A02D-EE79-B5AB-3BD462EB61AD}"/>
          </ac:spMkLst>
        </pc:spChg>
        <pc:spChg chg="mod">
          <ac:chgData name="Paullo Estevam" userId="6a7db5c51fb4b330" providerId="LiveId" clId="{8940E1A9-3B04-4830-95B0-A252D10DBF4C}" dt="2024-12-04T21:47:35.587" v="447" actId="1038"/>
          <ac:spMkLst>
            <pc:docMk/>
            <pc:sldMk cId="2254859679" sldId="291"/>
            <ac:spMk id="28" creationId="{F7019E17-CCBA-32E8-9D4B-D2DAC432F26B}"/>
          </ac:spMkLst>
        </pc:spChg>
        <pc:spChg chg="mod">
          <ac:chgData name="Paullo Estevam" userId="6a7db5c51fb4b330" providerId="LiveId" clId="{8940E1A9-3B04-4830-95B0-A252D10DBF4C}" dt="2024-12-04T22:02:51.213" v="644" actId="20577"/>
          <ac:spMkLst>
            <pc:docMk/>
            <pc:sldMk cId="2254859679" sldId="291"/>
            <ac:spMk id="34" creationId="{434444BB-31F8-8AD7-BA4F-BA5ADE21EBE6}"/>
          </ac:spMkLst>
        </pc:spChg>
        <pc:spChg chg="mod">
          <ac:chgData name="Paullo Estevam" userId="6a7db5c51fb4b330" providerId="LiveId" clId="{8940E1A9-3B04-4830-95B0-A252D10DBF4C}" dt="2024-12-04T21:49:39.311" v="504" actId="1038"/>
          <ac:spMkLst>
            <pc:docMk/>
            <pc:sldMk cId="2254859679" sldId="291"/>
            <ac:spMk id="51" creationId="{B44F1222-9039-736B-8212-77472A200466}"/>
          </ac:spMkLst>
        </pc:spChg>
        <pc:spChg chg="mod">
          <ac:chgData name="Paullo Estevam" userId="6a7db5c51fb4b330" providerId="LiveId" clId="{8940E1A9-3B04-4830-95B0-A252D10DBF4C}" dt="2024-12-04T21:49:39.311" v="504" actId="1038"/>
          <ac:spMkLst>
            <pc:docMk/>
            <pc:sldMk cId="2254859679" sldId="291"/>
            <ac:spMk id="52" creationId="{EC25CCBE-D573-BDD0-56CE-6E02B95D2CDE}"/>
          </ac:spMkLst>
        </pc:spChg>
        <pc:spChg chg="mod">
          <ac:chgData name="Paullo Estevam" userId="6a7db5c51fb4b330" providerId="LiveId" clId="{8940E1A9-3B04-4830-95B0-A252D10DBF4C}" dt="2024-12-04T21:49:39.311" v="504" actId="1038"/>
          <ac:spMkLst>
            <pc:docMk/>
            <pc:sldMk cId="2254859679" sldId="291"/>
            <ac:spMk id="53" creationId="{8D18EA8B-7659-BC8E-0931-C27C6DB1FF3C}"/>
          </ac:spMkLst>
        </pc:spChg>
        <pc:spChg chg="mod">
          <ac:chgData name="Paullo Estevam" userId="6a7db5c51fb4b330" providerId="LiveId" clId="{8940E1A9-3B04-4830-95B0-A252D10DBF4C}" dt="2024-12-04T21:49:39.311" v="504" actId="1038"/>
          <ac:spMkLst>
            <pc:docMk/>
            <pc:sldMk cId="2254859679" sldId="291"/>
            <ac:spMk id="54" creationId="{52F76A3A-CB0D-2EFC-6000-6C60DB5CCDB2}"/>
          </ac:spMkLst>
        </pc:spChg>
        <pc:spChg chg="mod">
          <ac:chgData name="Paullo Estevam" userId="6a7db5c51fb4b330" providerId="LiveId" clId="{8940E1A9-3B04-4830-95B0-A252D10DBF4C}" dt="2024-12-04T21:55:37.839" v="625" actId="404"/>
          <ac:spMkLst>
            <pc:docMk/>
            <pc:sldMk cId="2254859679" sldId="291"/>
            <ac:spMk id="55" creationId="{FE2CFC8A-CF64-B060-96F4-C40F77B50475}"/>
          </ac:spMkLst>
        </pc:spChg>
        <pc:spChg chg="del mod">
          <ac:chgData name="Paullo Estevam" userId="6a7db5c51fb4b330" providerId="LiveId" clId="{8940E1A9-3B04-4830-95B0-A252D10DBF4C}" dt="2024-12-04T21:47:22.122" v="406" actId="478"/>
          <ac:spMkLst>
            <pc:docMk/>
            <pc:sldMk cId="2254859679" sldId="291"/>
            <ac:spMk id="56" creationId="{20C6270F-63D3-F34B-AF9D-F3E5126B076E}"/>
          </ac:spMkLst>
        </pc:spChg>
        <pc:spChg chg="del mod">
          <ac:chgData name="Paullo Estevam" userId="6a7db5c51fb4b330" providerId="LiveId" clId="{8940E1A9-3B04-4830-95B0-A252D10DBF4C}" dt="2024-12-04T21:47:21.419" v="405" actId="478"/>
          <ac:spMkLst>
            <pc:docMk/>
            <pc:sldMk cId="2254859679" sldId="291"/>
            <ac:spMk id="57" creationId="{ADBCFBE0-1D2E-0420-12FE-574A1AC95E7E}"/>
          </ac:spMkLst>
        </pc:spChg>
        <pc:spChg chg="del mod">
          <ac:chgData name="Paullo Estevam" userId="6a7db5c51fb4b330" providerId="LiveId" clId="{8940E1A9-3B04-4830-95B0-A252D10DBF4C}" dt="2024-12-04T21:47:20.060" v="403" actId="478"/>
          <ac:spMkLst>
            <pc:docMk/>
            <pc:sldMk cId="2254859679" sldId="291"/>
            <ac:spMk id="58" creationId="{5B61AB7D-0D21-1AE5-7547-8DA7FDCDF220}"/>
          </ac:spMkLst>
        </pc:spChg>
        <pc:spChg chg="del mod">
          <ac:chgData name="Paullo Estevam" userId="6a7db5c51fb4b330" providerId="LiveId" clId="{8940E1A9-3B04-4830-95B0-A252D10DBF4C}" dt="2024-12-04T21:47:20.748" v="404" actId="478"/>
          <ac:spMkLst>
            <pc:docMk/>
            <pc:sldMk cId="2254859679" sldId="291"/>
            <ac:spMk id="59" creationId="{540946AE-71E7-41CC-5593-2BD6F815989D}"/>
          </ac:spMkLst>
        </pc:spChg>
        <pc:spChg chg="del mod">
          <ac:chgData name="Paullo Estevam" userId="6a7db5c51fb4b330" providerId="LiveId" clId="{8940E1A9-3B04-4830-95B0-A252D10DBF4C}" dt="2024-12-04T21:47:17.088" v="402" actId="478"/>
          <ac:spMkLst>
            <pc:docMk/>
            <pc:sldMk cId="2254859679" sldId="291"/>
            <ac:spMk id="60" creationId="{4EB84EC6-05BC-4998-6439-1C8883DAAFFF}"/>
          </ac:spMkLst>
        </pc:spChg>
      </pc:sldChg>
      <pc:sldChg chg="del">
        <pc:chgData name="Paullo Estevam" userId="6a7db5c51fb4b330" providerId="LiveId" clId="{8940E1A9-3B04-4830-95B0-A252D10DBF4C}" dt="2024-12-04T21:23:44.927" v="64" actId="47"/>
        <pc:sldMkLst>
          <pc:docMk/>
          <pc:sldMk cId="3735125946" sldId="292"/>
        </pc:sldMkLst>
      </pc:sldChg>
      <pc:sldChg chg="del">
        <pc:chgData name="Paullo Estevam" userId="6a7db5c51fb4b330" providerId="LiveId" clId="{8940E1A9-3B04-4830-95B0-A252D10DBF4C}" dt="2024-12-04T21:45:18.786" v="362" actId="47"/>
        <pc:sldMkLst>
          <pc:docMk/>
          <pc:sldMk cId="3103957550" sldId="293"/>
        </pc:sldMkLst>
      </pc:sldChg>
      <pc:sldChg chg="del">
        <pc:chgData name="Paullo Estevam" userId="6a7db5c51fb4b330" providerId="LiveId" clId="{8940E1A9-3B04-4830-95B0-A252D10DBF4C}" dt="2024-12-04T21:45:20.561" v="364" actId="47"/>
        <pc:sldMkLst>
          <pc:docMk/>
          <pc:sldMk cId="2612909369" sldId="295"/>
        </pc:sldMkLst>
      </pc:sldChg>
      <pc:sldChg chg="del">
        <pc:chgData name="Paullo Estevam" userId="6a7db5c51fb4b330" providerId="LiveId" clId="{8940E1A9-3B04-4830-95B0-A252D10DBF4C}" dt="2024-12-04T21:45:21.311" v="365" actId="47"/>
        <pc:sldMkLst>
          <pc:docMk/>
          <pc:sldMk cId="4014039160" sldId="296"/>
        </pc:sldMkLst>
      </pc:sldChg>
      <pc:sldChg chg="del">
        <pc:chgData name="Paullo Estevam" userId="6a7db5c51fb4b330" providerId="LiveId" clId="{8940E1A9-3B04-4830-95B0-A252D10DBF4C}" dt="2024-12-04T21:45:22.349" v="366" actId="47"/>
        <pc:sldMkLst>
          <pc:docMk/>
          <pc:sldMk cId="641683310" sldId="297"/>
        </pc:sldMkLst>
      </pc:sldChg>
      <pc:sldChg chg="del">
        <pc:chgData name="Paullo Estevam" userId="6a7db5c51fb4b330" providerId="LiveId" clId="{8940E1A9-3B04-4830-95B0-A252D10DBF4C}" dt="2024-12-04T21:45:23.168" v="367" actId="47"/>
        <pc:sldMkLst>
          <pc:docMk/>
          <pc:sldMk cId="146972670" sldId="298"/>
        </pc:sldMkLst>
      </pc:sldChg>
      <pc:sldChg chg="del">
        <pc:chgData name="Paullo Estevam" userId="6a7db5c51fb4b330" providerId="LiveId" clId="{8940E1A9-3B04-4830-95B0-A252D10DBF4C}" dt="2024-12-04T21:45:24.399" v="368" actId="47"/>
        <pc:sldMkLst>
          <pc:docMk/>
          <pc:sldMk cId="4235258195" sldId="300"/>
        </pc:sldMkLst>
      </pc:sldChg>
      <pc:sldChg chg="del ord">
        <pc:chgData name="Paullo Estevam" userId="6a7db5c51fb4b330" providerId="LiveId" clId="{8940E1A9-3B04-4830-95B0-A252D10DBF4C}" dt="2024-12-04T21:45:29.357" v="369" actId="47"/>
        <pc:sldMkLst>
          <pc:docMk/>
          <pc:sldMk cId="3346261887" sldId="301"/>
        </pc:sldMkLst>
      </pc:sldChg>
      <pc:sldChg chg="addSp modSp new del mod">
        <pc:chgData name="Paullo Estevam" userId="6a7db5c51fb4b330" providerId="LiveId" clId="{8940E1A9-3B04-4830-95B0-A252D10DBF4C}" dt="2024-12-04T21:53:49.051" v="604" actId="47"/>
        <pc:sldMkLst>
          <pc:docMk/>
          <pc:sldMk cId="297997589" sldId="302"/>
        </pc:sldMkLst>
        <pc:spChg chg="mod">
          <ac:chgData name="Paullo Estevam" userId="6a7db5c51fb4b330" providerId="LiveId" clId="{8940E1A9-3B04-4830-95B0-A252D10DBF4C}" dt="2024-12-04T21:24:14.685" v="87"/>
          <ac:spMkLst>
            <pc:docMk/>
            <pc:sldMk cId="297997589" sldId="302"/>
            <ac:spMk id="2" creationId="{5E87D32F-8A1F-1E19-C350-474012EC7B89}"/>
          </ac:spMkLst>
        </pc:spChg>
        <pc:spChg chg="mod">
          <ac:chgData name="Paullo Estevam" userId="6a7db5c51fb4b330" providerId="LiveId" clId="{8940E1A9-3B04-4830-95B0-A252D10DBF4C}" dt="2024-12-04T21:44:05.959" v="346" actId="1076"/>
          <ac:spMkLst>
            <pc:docMk/>
            <pc:sldMk cId="297997589" sldId="302"/>
            <ac:spMk id="3" creationId="{E2022F9F-FAF7-8EC1-129C-36C48427DA54}"/>
          </ac:spMkLst>
        </pc:spChg>
        <pc:picChg chg="add mod">
          <ac:chgData name="Paullo Estevam" userId="6a7db5c51fb4b330" providerId="LiveId" clId="{8940E1A9-3B04-4830-95B0-A252D10DBF4C}" dt="2024-12-04T21:45:05.407" v="359" actId="1076"/>
          <ac:picMkLst>
            <pc:docMk/>
            <pc:sldMk cId="297997589" sldId="302"/>
            <ac:picMk id="2050" creationId="{7C9951A0-76D0-2CB4-3D7B-0A31E51F1244}"/>
          </ac:picMkLst>
        </pc:picChg>
        <pc:picChg chg="add mod">
          <ac:chgData name="Paullo Estevam" userId="6a7db5c51fb4b330" providerId="LiveId" clId="{8940E1A9-3B04-4830-95B0-A252D10DBF4C}" dt="2024-12-04T21:44:52.793" v="354" actId="14100"/>
          <ac:picMkLst>
            <pc:docMk/>
            <pc:sldMk cId="297997589" sldId="302"/>
            <ac:picMk id="2052" creationId="{DD48A0C7-30DB-D417-9A3E-433DEB15FE9A}"/>
          </ac:picMkLst>
        </pc:picChg>
      </pc:sldChg>
      <pc:sldChg chg="modSp add mod ord">
        <pc:chgData name="Paullo Estevam" userId="6a7db5c51fb4b330" providerId="LiveId" clId="{8940E1A9-3B04-4830-95B0-A252D10DBF4C}" dt="2024-12-04T21:54:28.100" v="620" actId="14100"/>
        <pc:sldMkLst>
          <pc:docMk/>
          <pc:sldMk cId="4080345023" sldId="303"/>
        </pc:sldMkLst>
        <pc:spChg chg="mod">
          <ac:chgData name="Paullo Estevam" userId="6a7db5c51fb4b330" providerId="LiveId" clId="{8940E1A9-3B04-4830-95B0-A252D10DBF4C}" dt="2024-12-04T21:25:41.878" v="100" actId="20577"/>
          <ac:spMkLst>
            <pc:docMk/>
            <pc:sldMk cId="4080345023" sldId="303"/>
            <ac:spMk id="2" creationId="{45F37F6B-8510-6212-7077-8C68B6AA50FD}"/>
          </ac:spMkLst>
        </pc:spChg>
        <pc:spChg chg="mod">
          <ac:chgData name="Paullo Estevam" userId="6a7db5c51fb4b330" providerId="LiveId" clId="{8940E1A9-3B04-4830-95B0-A252D10DBF4C}" dt="2024-12-04T21:54:28.100" v="620" actId="14100"/>
          <ac:spMkLst>
            <pc:docMk/>
            <pc:sldMk cId="4080345023" sldId="303"/>
            <ac:spMk id="3" creationId="{152F9DCE-BA99-0E00-0BB4-D7B53ABBA877}"/>
          </ac:spMkLst>
        </pc:spChg>
      </pc:sldChg>
      <pc:sldChg chg="addSp delSp modSp new mod">
        <pc:chgData name="Paullo Estevam" userId="6a7db5c51fb4b330" providerId="LiveId" clId="{8940E1A9-3B04-4830-95B0-A252D10DBF4C}" dt="2024-12-04T22:21:27.247" v="762" actId="1076"/>
        <pc:sldMkLst>
          <pc:docMk/>
          <pc:sldMk cId="2018231653" sldId="304"/>
        </pc:sldMkLst>
        <pc:spChg chg="mod">
          <ac:chgData name="Paullo Estevam" userId="6a7db5c51fb4b330" providerId="LiveId" clId="{8940E1A9-3B04-4830-95B0-A252D10DBF4C}" dt="2024-12-04T22:13:52.462" v="731" actId="2711"/>
          <ac:spMkLst>
            <pc:docMk/>
            <pc:sldMk cId="2018231653" sldId="304"/>
            <ac:spMk id="2" creationId="{E2541F51-3D7B-752C-04E2-EBF9C1777D73}"/>
          </ac:spMkLst>
        </pc:spChg>
        <pc:spChg chg="del">
          <ac:chgData name="Paullo Estevam" userId="6a7db5c51fb4b330" providerId="LiveId" clId="{8940E1A9-3B04-4830-95B0-A252D10DBF4C}" dt="2024-12-04T22:04:04.736" v="646"/>
          <ac:spMkLst>
            <pc:docMk/>
            <pc:sldMk cId="2018231653" sldId="304"/>
            <ac:spMk id="3" creationId="{AFC9A2F7-0175-2AE1-7C68-450EF22974EE}"/>
          </ac:spMkLst>
        </pc:spChg>
        <pc:spChg chg="add del mod">
          <ac:chgData name="Paullo Estevam" userId="6a7db5c51fb4b330" providerId="LiveId" clId="{8940E1A9-3B04-4830-95B0-A252D10DBF4C}" dt="2024-12-04T22:05:38.353" v="667" actId="478"/>
          <ac:spMkLst>
            <pc:docMk/>
            <pc:sldMk cId="2018231653" sldId="304"/>
            <ac:spMk id="8" creationId="{7649E1FF-A38E-ECAD-A7AB-FCE17DE53DC6}"/>
          </ac:spMkLst>
        </pc:spChg>
        <pc:picChg chg="add del mod">
          <ac:chgData name="Paullo Estevam" userId="6a7db5c51fb4b330" providerId="LiveId" clId="{8940E1A9-3B04-4830-95B0-A252D10DBF4C}" dt="2024-12-04T22:05:32.638" v="664" actId="21"/>
          <ac:picMkLst>
            <pc:docMk/>
            <pc:sldMk cId="2018231653" sldId="304"/>
            <ac:picMk id="6" creationId="{2C894038-7EC5-240D-D9A4-306589DD8D68}"/>
          </ac:picMkLst>
        </pc:picChg>
        <pc:picChg chg="add mod ord">
          <ac:chgData name="Paullo Estevam" userId="6a7db5c51fb4b330" providerId="LiveId" clId="{8940E1A9-3B04-4830-95B0-A252D10DBF4C}" dt="2024-12-04T22:21:27.247" v="762" actId="1076"/>
          <ac:picMkLst>
            <pc:docMk/>
            <pc:sldMk cId="2018231653" sldId="304"/>
            <ac:picMk id="9" creationId="{2C894038-7EC5-240D-D9A4-306589DD8D68}"/>
          </ac:picMkLst>
        </pc:picChg>
        <pc:picChg chg="add mod">
          <ac:chgData name="Paullo Estevam" userId="6a7db5c51fb4b330" providerId="LiveId" clId="{8940E1A9-3B04-4830-95B0-A252D10DBF4C}" dt="2024-12-04T22:21:19.325" v="760" actId="1076"/>
          <ac:picMkLst>
            <pc:docMk/>
            <pc:sldMk cId="2018231653" sldId="304"/>
            <ac:picMk id="1026" creationId="{F8C0361B-3F68-A7A9-1B23-662270673A4B}"/>
          </ac:picMkLst>
        </pc:picChg>
        <pc:picChg chg="add mod">
          <ac:chgData name="Paullo Estevam" userId="6a7db5c51fb4b330" providerId="LiveId" clId="{8940E1A9-3B04-4830-95B0-A252D10DBF4C}" dt="2024-12-04T22:12:39.185" v="690" actId="1076"/>
          <ac:picMkLst>
            <pc:docMk/>
            <pc:sldMk cId="2018231653" sldId="304"/>
            <ac:picMk id="1028" creationId="{51493F38-FF9C-C3A8-796D-49F5ACBEC685}"/>
          </ac:picMkLst>
        </pc:picChg>
      </pc:sldChg>
      <pc:sldChg chg="addSp delSp modSp new mod">
        <pc:chgData name="Paullo Estevam" userId="6a7db5c51fb4b330" providerId="LiveId" clId="{8940E1A9-3B04-4830-95B0-A252D10DBF4C}" dt="2024-12-04T22:19:06.354" v="758" actId="1440"/>
        <pc:sldMkLst>
          <pc:docMk/>
          <pc:sldMk cId="1271019995" sldId="305"/>
        </pc:sldMkLst>
        <pc:spChg chg="mod">
          <ac:chgData name="Paullo Estevam" userId="6a7db5c51fb4b330" providerId="LiveId" clId="{8940E1A9-3B04-4830-95B0-A252D10DBF4C}" dt="2024-12-04T22:13:58.668" v="732"/>
          <ac:spMkLst>
            <pc:docMk/>
            <pc:sldMk cId="1271019995" sldId="305"/>
            <ac:spMk id="2" creationId="{BA612A74-52FC-4F82-4213-CBB615FE96AB}"/>
          </ac:spMkLst>
        </pc:spChg>
        <pc:spChg chg="del">
          <ac:chgData name="Paullo Estevam" userId="6a7db5c51fb4b330" providerId="LiveId" clId="{8940E1A9-3B04-4830-95B0-A252D10DBF4C}" dt="2024-12-04T22:05:33.914" v="665"/>
          <ac:spMkLst>
            <pc:docMk/>
            <pc:sldMk cId="1271019995" sldId="305"/>
            <ac:spMk id="3" creationId="{68C04863-BE1D-306B-6209-881FBFB032A2}"/>
          </ac:spMkLst>
        </pc:spChg>
        <pc:spChg chg="add del mod">
          <ac:chgData name="Paullo Estevam" userId="6a7db5c51fb4b330" providerId="LiveId" clId="{8940E1A9-3B04-4830-95B0-A252D10DBF4C}" dt="2024-12-04T22:14:01.319" v="733" actId="478"/>
          <ac:spMkLst>
            <pc:docMk/>
            <pc:sldMk cId="1271019995" sldId="305"/>
            <ac:spMk id="7" creationId="{F2539ABF-8853-1944-3F6E-67BC3B7D53FE}"/>
          </ac:spMkLst>
        </pc:spChg>
        <pc:picChg chg="add del mod">
          <ac:chgData name="Paullo Estevam" userId="6a7db5c51fb4b330" providerId="LiveId" clId="{8940E1A9-3B04-4830-95B0-A252D10DBF4C}" dt="2024-12-04T22:11:53.278" v="679" actId="21"/>
          <ac:picMkLst>
            <pc:docMk/>
            <pc:sldMk cId="1271019995" sldId="305"/>
            <ac:picMk id="6" creationId="{2C894038-7EC5-240D-D9A4-306589DD8D68}"/>
          </ac:picMkLst>
        </pc:picChg>
        <pc:picChg chg="add del mod">
          <ac:chgData name="Paullo Estevam" userId="6a7db5c51fb4b330" providerId="LiveId" clId="{8940E1A9-3B04-4830-95B0-A252D10DBF4C}" dt="2024-12-04T22:17:20.011" v="750" actId="478"/>
          <ac:picMkLst>
            <pc:docMk/>
            <pc:sldMk cId="1271019995" sldId="305"/>
            <ac:picMk id="9" creationId="{B40DB6ED-6151-A4FA-783D-6FDE390F9CDA}"/>
          </ac:picMkLst>
        </pc:picChg>
        <pc:picChg chg="add del mod">
          <ac:chgData name="Paullo Estevam" userId="6a7db5c51fb4b330" providerId="LiveId" clId="{8940E1A9-3B04-4830-95B0-A252D10DBF4C}" dt="2024-12-04T22:16:09.560" v="746" actId="478"/>
          <ac:picMkLst>
            <pc:docMk/>
            <pc:sldMk cId="1271019995" sldId="305"/>
            <ac:picMk id="11" creationId="{95BDA946-9EA6-39B7-4AA0-3A341308D1EF}"/>
          </ac:picMkLst>
        </pc:picChg>
        <pc:picChg chg="add mod">
          <ac:chgData name="Paullo Estevam" userId="6a7db5c51fb4b330" providerId="LiveId" clId="{8940E1A9-3B04-4830-95B0-A252D10DBF4C}" dt="2024-12-04T22:19:06.354" v="758" actId="1440"/>
          <ac:picMkLst>
            <pc:docMk/>
            <pc:sldMk cId="1271019995" sldId="305"/>
            <ac:picMk id="13" creationId="{1A72ABF0-74D8-D119-C483-B22D91A5A417}"/>
          </ac:picMkLst>
        </pc:picChg>
      </pc:sldChg>
      <pc:sldChg chg="addSp delSp modSp new mod">
        <pc:chgData name="Paullo Estevam" userId="6a7db5c51fb4b330" providerId="LiveId" clId="{8940E1A9-3B04-4830-95B0-A252D10DBF4C}" dt="2024-12-05T16:34:33.437" v="797" actId="1038"/>
        <pc:sldMkLst>
          <pc:docMk/>
          <pc:sldMk cId="2016434676" sldId="306"/>
        </pc:sldMkLst>
        <pc:spChg chg="del mod">
          <ac:chgData name="Paullo Estevam" userId="6a7db5c51fb4b330" providerId="LiveId" clId="{8940E1A9-3B04-4830-95B0-A252D10DBF4C}" dt="2024-12-04T22:26:23.241" v="766" actId="478"/>
          <ac:spMkLst>
            <pc:docMk/>
            <pc:sldMk cId="2016434676" sldId="306"/>
            <ac:spMk id="3" creationId="{D3B182CE-E058-AE5E-8FB7-DB3B55FF7F74}"/>
          </ac:spMkLst>
        </pc:spChg>
        <pc:spChg chg="add del mod">
          <ac:chgData name="Paullo Estevam" userId="6a7db5c51fb4b330" providerId="LiveId" clId="{8940E1A9-3B04-4830-95B0-A252D10DBF4C}" dt="2024-12-04T22:26:25.227" v="767" actId="478"/>
          <ac:spMkLst>
            <pc:docMk/>
            <pc:sldMk cId="2016434676" sldId="306"/>
            <ac:spMk id="6" creationId="{42DEA519-4C1B-E08F-7507-AEACA16B3CFC}"/>
          </ac:spMkLst>
        </pc:spChg>
        <pc:spChg chg="add mod">
          <ac:chgData name="Paullo Estevam" userId="6a7db5c51fb4b330" providerId="LiveId" clId="{8940E1A9-3B04-4830-95B0-A252D10DBF4C}" dt="2024-12-04T22:26:46.334" v="782" actId="404"/>
          <ac:spMkLst>
            <pc:docMk/>
            <pc:sldMk cId="2016434676" sldId="306"/>
            <ac:spMk id="7" creationId="{2A82E173-1862-1F12-32C8-B7BAF5AFB2FF}"/>
          </ac:spMkLst>
        </pc:spChg>
        <pc:spChg chg="mod">
          <ac:chgData name="Paullo Estevam" userId="6a7db5c51fb4b330" providerId="LiveId" clId="{8940E1A9-3B04-4830-95B0-A252D10DBF4C}" dt="2024-12-05T16:34:33.437" v="797" actId="1038"/>
          <ac:spMkLst>
            <pc:docMk/>
            <pc:sldMk cId="2016434676" sldId="306"/>
            <ac:spMk id="8" creationId="{4C6AF7D7-22C2-9A5A-4C04-D8A51F51D8F3}"/>
          </ac:spMkLst>
        </pc:spChg>
        <pc:spChg chg="mod">
          <ac:chgData name="Paullo Estevam" userId="6a7db5c51fb4b330" providerId="LiveId" clId="{8940E1A9-3B04-4830-95B0-A252D10DBF4C}" dt="2024-12-05T16:33:34.090" v="788" actId="1076"/>
          <ac:spMkLst>
            <pc:docMk/>
            <pc:sldMk cId="2016434676" sldId="306"/>
            <ac:spMk id="10" creationId="{5F652055-182E-9030-C496-CE5E6AC6D74C}"/>
          </ac:spMkLst>
        </pc:spChg>
        <pc:spChg chg="mod">
          <ac:chgData name="Paullo Estevam" userId="6a7db5c51fb4b330" providerId="LiveId" clId="{8940E1A9-3B04-4830-95B0-A252D10DBF4C}" dt="2024-12-05T16:34:29.120" v="791" actId="1076"/>
          <ac:spMkLst>
            <pc:docMk/>
            <pc:sldMk cId="2016434676" sldId="306"/>
            <ac:spMk id="47" creationId="{575F98E3-E7C2-7990-6A55-6DE2A398CCC1}"/>
          </ac:spMkLst>
        </pc:spChg>
        <pc:spChg chg="mod">
          <ac:chgData name="Paullo Estevam" userId="6a7db5c51fb4b330" providerId="LiveId" clId="{8940E1A9-3B04-4830-95B0-A252D10DBF4C}" dt="2024-12-05T16:34:26.106" v="790" actId="1076"/>
          <ac:spMkLst>
            <pc:docMk/>
            <pc:sldMk cId="2016434676" sldId="306"/>
            <ac:spMk id="50" creationId="{C233C6FE-412E-7F89-3675-500BEFF7815F}"/>
          </ac:spMkLst>
        </pc:spChg>
        <pc:spChg chg="mod">
          <ac:chgData name="Paullo Estevam" userId="6a7db5c51fb4b330" providerId="LiveId" clId="{8940E1A9-3B04-4830-95B0-A252D10DBF4C}" dt="2024-12-05T16:33:31.087" v="787" actId="1076"/>
          <ac:spMkLst>
            <pc:docMk/>
            <pc:sldMk cId="2016434676" sldId="306"/>
            <ac:spMk id="54" creationId="{CF487DC7-BDA2-6CD1-F100-E6848AFCB1DD}"/>
          </ac:spMkLst>
        </pc:spChg>
      </pc:sldChg>
    </pc:docChg>
  </pc:docChgLst>
  <pc:docChgLst>
    <pc:chgData name="Paullo Estevam" userId="6a7db5c51fb4b330" providerId="LiveId" clId="{00BCF662-E2EB-49CE-80E6-822850064A1C}"/>
    <pc:docChg chg="addSld modSld sldOrd">
      <pc:chgData name="Paullo Estevam" userId="6a7db5c51fb4b330" providerId="LiveId" clId="{00BCF662-E2EB-49CE-80E6-822850064A1C}" dt="2024-04-22T00:22:43.690" v="127" actId="20577"/>
      <pc:docMkLst>
        <pc:docMk/>
      </pc:docMkLst>
      <pc:sldChg chg="addSp delSp modSp delDesignElem">
        <pc:chgData name="Paullo Estevam" userId="6a7db5c51fb4b330" providerId="LiveId" clId="{00BCF662-E2EB-49CE-80E6-822850064A1C}" dt="2024-04-22T00:11:11.375" v="126"/>
        <pc:sldMkLst>
          <pc:docMk/>
          <pc:sldMk cId="938926697" sldId="256"/>
        </pc:sldMkLst>
        <pc:spChg chg="del">
          <ac:chgData name="Paullo Estevam" userId="6a7db5c51fb4b330" providerId="LiveId" clId="{00BCF662-E2EB-49CE-80E6-822850064A1C}" dt="2024-04-21T23:14:01.462" v="66"/>
          <ac:spMkLst>
            <pc:docMk/>
            <pc:sldMk cId="938926697" sldId="256"/>
            <ac:spMk id="4" creationId="{6ED71E78-DD1A-F662-6F12-61D2EB486E90}"/>
          </ac:spMkLst>
        </pc:spChg>
        <pc:spChg chg="mod">
          <ac:chgData name="Paullo Estevam" userId="6a7db5c51fb4b330" providerId="LiveId" clId="{00BCF662-E2EB-49CE-80E6-822850064A1C}" dt="2024-04-22T00:11:11.375" v="126"/>
          <ac:spMkLst>
            <pc:docMk/>
            <pc:sldMk cId="938926697" sldId="256"/>
            <ac:spMk id="5" creationId="{441873BE-7D4C-4604-E7E3-95B43C1BAD0B}"/>
          </ac:spMkLst>
        </pc:spChg>
        <pc:spChg chg="del">
          <ac:chgData name="Paullo Estevam" userId="6a7db5c51fb4b330" providerId="LiveId" clId="{00BCF662-E2EB-49CE-80E6-822850064A1C}" dt="2024-04-22T00:10:08.294" v="117"/>
          <ac:spMkLst>
            <pc:docMk/>
            <pc:sldMk cId="938926697" sldId="256"/>
            <ac:spMk id="3097" creationId="{3DAC0C92-199E-475C-9390-119A9B027276}"/>
          </ac:spMkLst>
        </pc:spChg>
        <pc:spChg chg="del">
          <ac:chgData name="Paullo Estevam" userId="6a7db5c51fb4b330" providerId="LiveId" clId="{00BCF662-E2EB-49CE-80E6-822850064A1C}" dt="2024-04-22T00:10:08.294" v="117"/>
          <ac:spMkLst>
            <pc:docMk/>
            <pc:sldMk cId="938926697" sldId="256"/>
            <ac:spMk id="3099" creationId="{C4CFB339-0ED8-4FE2-9EF1-6D1375B8499B}"/>
          </ac:spMkLst>
        </pc:spChg>
        <pc:spChg chg="del">
          <ac:chgData name="Paullo Estevam" userId="6a7db5c51fb4b330" providerId="LiveId" clId="{00BCF662-E2EB-49CE-80E6-822850064A1C}" dt="2024-04-22T00:10:08.294" v="117"/>
          <ac:spMkLst>
            <pc:docMk/>
            <pc:sldMk cId="938926697" sldId="256"/>
            <ac:spMk id="3101" creationId="{31896C80-2069-4431-9C19-83B913734490}"/>
          </ac:spMkLst>
        </pc:spChg>
        <pc:spChg chg="del">
          <ac:chgData name="Paullo Estevam" userId="6a7db5c51fb4b330" providerId="LiveId" clId="{00BCF662-E2EB-49CE-80E6-822850064A1C}" dt="2024-04-22T00:10:08.294" v="117"/>
          <ac:spMkLst>
            <pc:docMk/>
            <pc:sldMk cId="938926697" sldId="256"/>
            <ac:spMk id="3103" creationId="{BF120A21-0841-4823-B0C4-28AEBCEF9B78}"/>
          </ac:spMkLst>
        </pc:spChg>
        <pc:spChg chg="del">
          <ac:chgData name="Paullo Estevam" userId="6a7db5c51fb4b330" providerId="LiveId" clId="{00BCF662-E2EB-49CE-80E6-822850064A1C}" dt="2024-04-22T00:10:08.294" v="117"/>
          <ac:spMkLst>
            <pc:docMk/>
            <pc:sldMk cId="938926697" sldId="256"/>
            <ac:spMk id="3105" creationId="{DBB05BAE-BBD3-4289-899F-A6851503C6B0}"/>
          </ac:spMkLst>
        </pc:spChg>
        <pc:spChg chg="del">
          <ac:chgData name="Paullo Estevam" userId="6a7db5c51fb4b330" providerId="LiveId" clId="{00BCF662-E2EB-49CE-80E6-822850064A1C}" dt="2024-04-22T00:10:08.294" v="117"/>
          <ac:spMkLst>
            <pc:docMk/>
            <pc:sldMk cId="938926697" sldId="256"/>
            <ac:spMk id="3107" creationId="{9874D11C-36F5-4BBE-A490-019A54E953B0}"/>
          </ac:spMkLst>
        </pc:spChg>
        <pc:spChg chg="del">
          <ac:chgData name="Paullo Estevam" userId="6a7db5c51fb4b330" providerId="LiveId" clId="{00BCF662-E2EB-49CE-80E6-822850064A1C}" dt="2024-04-22T00:10:08.294" v="117"/>
          <ac:spMkLst>
            <pc:docMk/>
            <pc:sldMk cId="938926697" sldId="256"/>
            <ac:spMk id="3111" creationId="{3F088236-D655-4F88-B238-E16762358025}"/>
          </ac:spMkLst>
        </pc:spChg>
        <pc:grpChg chg="del">
          <ac:chgData name="Paullo Estevam" userId="6a7db5c51fb4b330" providerId="LiveId" clId="{00BCF662-E2EB-49CE-80E6-822850064A1C}" dt="2024-04-22T00:10:08.294" v="117"/>
          <ac:grpSpMkLst>
            <pc:docMk/>
            <pc:sldMk cId="938926697" sldId="256"/>
            <ac:grpSpMk id="3098" creationId="{10BE40E3-5550-4CDD-B4FD-387C33EBF157}"/>
          </ac:grpSpMkLst>
        </pc:grpChg>
        <pc:picChg chg="add">
          <ac:chgData name="Paullo Estevam" userId="6a7db5c51fb4b330" providerId="LiveId" clId="{00BCF662-E2EB-49CE-80E6-822850064A1C}" dt="2024-04-22T00:00:16.944" v="113"/>
          <ac:picMkLst>
            <pc:docMk/>
            <pc:sldMk cId="938926697" sldId="256"/>
            <ac:picMk id="3074" creationId="{8BB8753C-591A-7F89-F86E-683972DA484A}"/>
          </ac:picMkLst>
        </pc:picChg>
        <pc:cxnChg chg="del">
          <ac:chgData name="Paullo Estevam" userId="6a7db5c51fb4b330" providerId="LiveId" clId="{00BCF662-E2EB-49CE-80E6-822850064A1C}" dt="2024-04-22T00:10:08.294" v="117"/>
          <ac:cxnSpMkLst>
            <pc:docMk/>
            <pc:sldMk cId="938926697" sldId="256"/>
            <ac:cxnSpMk id="3109" creationId="{64FA5DFF-7FE6-4855-84E6-DFA78EE978BD}"/>
          </ac:cxnSpMkLst>
        </pc:cxnChg>
        <pc:cxnChg chg="del">
          <ac:chgData name="Paullo Estevam" userId="6a7db5c51fb4b330" providerId="LiveId" clId="{00BCF662-E2EB-49CE-80E6-822850064A1C}" dt="2024-04-22T00:10:08.294" v="117"/>
          <ac:cxnSpMkLst>
            <pc:docMk/>
            <pc:sldMk cId="938926697" sldId="256"/>
            <ac:cxnSpMk id="3110" creationId="{2AFD8CBA-54A3-4363-991B-B9C631BBFA74}"/>
          </ac:cxnSpMkLst>
        </pc:cxnChg>
      </pc:sldChg>
      <pc:sldChg chg="modSp">
        <pc:chgData name="Paullo Estevam" userId="6a7db5c51fb4b330" providerId="LiveId" clId="{00BCF662-E2EB-49CE-80E6-822850064A1C}" dt="2024-04-22T00:11:11.375" v="126"/>
        <pc:sldMkLst>
          <pc:docMk/>
          <pc:sldMk cId="3133713478" sldId="258"/>
        </pc:sldMkLst>
        <pc:spChg chg="mod">
          <ac:chgData name="Paullo Estevam" userId="6a7db5c51fb4b330" providerId="LiveId" clId="{00BCF662-E2EB-49CE-80E6-822850064A1C}" dt="2024-04-22T00:11:11.375" v="126"/>
          <ac:spMkLst>
            <pc:docMk/>
            <pc:sldMk cId="3133713478" sldId="258"/>
            <ac:spMk id="3" creationId="{CB326C37-8BAD-F56F-BAE0-A88130796566}"/>
          </ac:spMkLst>
        </pc:spChg>
      </pc:sldChg>
      <pc:sldChg chg="addSp delSp modSp">
        <pc:chgData name="Paullo Estevam" userId="6a7db5c51fb4b330" providerId="LiveId" clId="{00BCF662-E2EB-49CE-80E6-822850064A1C}" dt="2024-04-22T00:11:11.375" v="126"/>
        <pc:sldMkLst>
          <pc:docMk/>
          <pc:sldMk cId="2586518911" sldId="259"/>
        </pc:sldMkLst>
        <pc:spChg chg="mod">
          <ac:chgData name="Paullo Estevam" userId="6a7db5c51fb4b330" providerId="LiveId" clId="{00BCF662-E2EB-49CE-80E6-822850064A1C}" dt="2024-04-22T00:11:11.375" v="126"/>
          <ac:spMkLst>
            <pc:docMk/>
            <pc:sldMk cId="2586518911" sldId="259"/>
            <ac:spMk id="2" creationId="{085950A0-6591-76A8-7816-E6801AAB4904}"/>
          </ac:spMkLst>
        </pc:spChg>
        <pc:spChg chg="mod">
          <ac:chgData name="Paullo Estevam" userId="6a7db5c51fb4b330" providerId="LiveId" clId="{00BCF662-E2EB-49CE-80E6-822850064A1C}" dt="2024-04-22T00:11:11.375" v="126"/>
          <ac:spMkLst>
            <pc:docMk/>
            <pc:sldMk cId="2586518911" sldId="259"/>
            <ac:spMk id="5" creationId="{10734E7F-9300-A82F-A18C-4FF721A26891}"/>
          </ac:spMkLst>
        </pc:spChg>
        <pc:picChg chg="add del mod">
          <ac:chgData name="Paullo Estevam" userId="6a7db5c51fb4b330" providerId="LiveId" clId="{00BCF662-E2EB-49CE-80E6-822850064A1C}" dt="2024-04-21T22:17:09.497" v="39" actId="478"/>
          <ac:picMkLst>
            <pc:docMk/>
            <pc:sldMk cId="2586518911" sldId="259"/>
            <ac:picMk id="4" creationId="{2C678445-2A66-2713-C763-3B3272A8319D}"/>
          </ac:picMkLst>
        </pc:picChg>
      </pc:sldChg>
      <pc:sldChg chg="addSp delSp modSp ord delDesignElem">
        <pc:chgData name="Paullo Estevam" userId="6a7db5c51fb4b330" providerId="LiveId" clId="{00BCF662-E2EB-49CE-80E6-822850064A1C}" dt="2024-04-22T00:11:11.375" v="126"/>
        <pc:sldMkLst>
          <pc:docMk/>
          <pc:sldMk cId="1290119849" sldId="261"/>
        </pc:sldMkLst>
        <pc:spChg chg="add mod">
          <ac:chgData name="Paullo Estevam" userId="6a7db5c51fb4b330" providerId="LiveId" clId="{00BCF662-E2EB-49CE-80E6-822850064A1C}" dt="2024-04-21T21:40:35.555" v="16" actId="164"/>
          <ac:spMkLst>
            <pc:docMk/>
            <pc:sldMk cId="1290119849" sldId="261"/>
            <ac:spMk id="4" creationId="{502A25B4-F6DD-3B9B-FD1D-7E82E9521C7F}"/>
          </ac:spMkLst>
        </pc:spChg>
        <pc:spChg chg="add mod">
          <ac:chgData name="Paullo Estevam" userId="6a7db5c51fb4b330" providerId="LiveId" clId="{00BCF662-E2EB-49CE-80E6-822850064A1C}" dt="2024-04-21T21:40:35.555" v="16" actId="164"/>
          <ac:spMkLst>
            <pc:docMk/>
            <pc:sldMk cId="1290119849" sldId="261"/>
            <ac:spMk id="5" creationId="{B8167C71-DF58-18FA-D839-703CFD944E85}"/>
          </ac:spMkLst>
        </pc:spChg>
        <pc:spChg chg="add mod">
          <ac:chgData name="Paullo Estevam" userId="6a7db5c51fb4b330" providerId="LiveId" clId="{00BCF662-E2EB-49CE-80E6-822850064A1C}" dt="2024-04-21T21:40:35.555" v="16" actId="164"/>
          <ac:spMkLst>
            <pc:docMk/>
            <pc:sldMk cId="1290119849" sldId="261"/>
            <ac:spMk id="7" creationId="{A1ED34AA-8F8C-2D88-E888-275F210E973F}"/>
          </ac:spMkLst>
        </pc:spChg>
        <pc:spChg chg="add mod">
          <ac:chgData name="Paullo Estevam" userId="6a7db5c51fb4b330" providerId="LiveId" clId="{00BCF662-E2EB-49CE-80E6-822850064A1C}" dt="2024-04-22T00:11:11.375" v="126"/>
          <ac:spMkLst>
            <pc:docMk/>
            <pc:sldMk cId="1290119849" sldId="261"/>
            <ac:spMk id="9" creationId="{69B403F6-B552-0C2F-CA9E-9B2C09874272}"/>
          </ac:spMkLst>
        </pc:spChg>
        <pc:spChg chg="add mod">
          <ac:chgData name="Paullo Estevam" userId="6a7db5c51fb4b330" providerId="LiveId" clId="{00BCF662-E2EB-49CE-80E6-822850064A1C}" dt="2024-04-21T23:41:18.128" v="110"/>
          <ac:spMkLst>
            <pc:docMk/>
            <pc:sldMk cId="1290119849" sldId="261"/>
            <ac:spMk id="13" creationId="{BB6DF9C4-A96F-765C-7A98-B739446CEDF0}"/>
          </ac:spMkLst>
        </pc:spChg>
        <pc:spChg chg="mod">
          <ac:chgData name="Paullo Estevam" userId="6a7db5c51fb4b330" providerId="LiveId" clId="{00BCF662-E2EB-49CE-80E6-822850064A1C}" dt="2024-04-22T00:11:11.375" v="126"/>
          <ac:spMkLst>
            <pc:docMk/>
            <pc:sldMk cId="1290119849" sldId="261"/>
            <ac:spMk id="14" creationId="{74226683-807A-6A8E-714E-44358A751DFA}"/>
          </ac:spMkLst>
        </pc:spChg>
        <pc:grpChg chg="add mod">
          <ac:chgData name="Paullo Estevam" userId="6a7db5c51fb4b330" providerId="LiveId" clId="{00BCF662-E2EB-49CE-80E6-822850064A1C}" dt="2024-04-21T22:47:04.844" v="53" actId="164"/>
          <ac:grpSpMkLst>
            <pc:docMk/>
            <pc:sldMk cId="1290119849" sldId="261"/>
            <ac:grpSpMk id="8" creationId="{9AEC4DD2-3721-C838-53E7-A50E9F3A3CFA}"/>
          </ac:grpSpMkLst>
        </pc:grpChg>
        <pc:grpChg chg="add mod">
          <ac:chgData name="Paullo Estevam" userId="6a7db5c51fb4b330" providerId="LiveId" clId="{00BCF662-E2EB-49CE-80E6-822850064A1C}" dt="2024-04-21T22:47:04.844" v="53" actId="164"/>
          <ac:grpSpMkLst>
            <pc:docMk/>
            <pc:sldMk cId="1290119849" sldId="261"/>
            <ac:grpSpMk id="12" creationId="{A305E435-13BE-B070-9CCB-34AD7A32AE5C}"/>
          </ac:grpSpMkLst>
        </pc:grpChg>
        <pc:grpChg chg="del">
          <ac:chgData name="Paullo Estevam" userId="6a7db5c51fb4b330" providerId="LiveId" clId="{00BCF662-E2EB-49CE-80E6-822850064A1C}" dt="2024-04-22T00:10:08.294" v="117"/>
          <ac:grpSpMkLst>
            <pc:docMk/>
            <pc:sldMk cId="1290119849" sldId="261"/>
            <ac:grpSpMk id="1112" creationId="{609316A9-990D-4EC3-A671-70EE5C1493A4}"/>
          </ac:grpSpMkLst>
        </pc:grpChg>
        <pc:picChg chg="add mod">
          <ac:chgData name="Paullo Estevam" userId="6a7db5c51fb4b330" providerId="LiveId" clId="{00BCF662-E2EB-49CE-80E6-822850064A1C}" dt="2024-04-21T21:40:35.555" v="16" actId="164"/>
          <ac:picMkLst>
            <pc:docMk/>
            <pc:sldMk cId="1290119849" sldId="261"/>
            <ac:picMk id="3" creationId="{689B443F-4A2B-6B3B-0AFE-03404F58AAA2}"/>
          </ac:picMkLst>
        </pc:picChg>
        <pc:picChg chg="add del mod">
          <ac:chgData name="Paullo Estevam" userId="6a7db5c51fb4b330" providerId="LiveId" clId="{00BCF662-E2EB-49CE-80E6-822850064A1C}" dt="2024-04-21T21:33:55.910" v="8" actId="478"/>
          <ac:picMkLst>
            <pc:docMk/>
            <pc:sldMk cId="1290119849" sldId="261"/>
            <ac:picMk id="1026" creationId="{6D2097EE-15D0-2618-D77C-E3ECC5A65863}"/>
          </ac:picMkLst>
        </pc:picChg>
        <pc:cxnChg chg="mod">
          <ac:chgData name="Paullo Estevam" userId="6a7db5c51fb4b330" providerId="LiveId" clId="{00BCF662-E2EB-49CE-80E6-822850064A1C}" dt="2024-04-21T22:47:04.844" v="53" actId="164"/>
          <ac:cxnSpMkLst>
            <pc:docMk/>
            <pc:sldMk cId="1290119849" sldId="261"/>
            <ac:cxnSpMk id="11" creationId="{CE3CB205-64CB-731A-7A66-B893B26FD9BC}"/>
          </ac:cxnSpMkLst>
        </pc:cxnChg>
      </pc:sldChg>
      <pc:sldChg chg="modSp">
        <pc:chgData name="Paullo Estevam" userId="6a7db5c51fb4b330" providerId="LiveId" clId="{00BCF662-E2EB-49CE-80E6-822850064A1C}" dt="2024-04-22T00:11:11.375" v="126"/>
        <pc:sldMkLst>
          <pc:docMk/>
          <pc:sldMk cId="348001568" sldId="264"/>
        </pc:sldMkLst>
        <pc:spChg chg="mod">
          <ac:chgData name="Paullo Estevam" userId="6a7db5c51fb4b330" providerId="LiveId" clId="{00BCF662-E2EB-49CE-80E6-822850064A1C}" dt="2024-04-22T00:11:11.375" v="126"/>
          <ac:spMkLst>
            <pc:docMk/>
            <pc:sldMk cId="348001568" sldId="264"/>
            <ac:spMk id="2" creationId="{9D473D39-BFAD-3E0C-EA67-0278A625C849}"/>
          </ac:spMkLst>
        </pc:spChg>
        <pc:spChg chg="mod">
          <ac:chgData name="Paullo Estevam" userId="6a7db5c51fb4b330" providerId="LiveId" clId="{00BCF662-E2EB-49CE-80E6-822850064A1C}" dt="2024-04-22T00:11:11.375" v="126"/>
          <ac:spMkLst>
            <pc:docMk/>
            <pc:sldMk cId="348001568" sldId="264"/>
            <ac:spMk id="4" creationId="{750680BF-2187-EE2C-5320-40BE7FA36E37}"/>
          </ac:spMkLst>
        </pc:spChg>
        <pc:picChg chg="mod">
          <ac:chgData name="Paullo Estevam" userId="6a7db5c51fb4b330" providerId="LiveId" clId="{00BCF662-E2EB-49CE-80E6-822850064A1C}" dt="2024-04-22T00:01:31.411" v="114" actId="1076"/>
          <ac:picMkLst>
            <pc:docMk/>
            <pc:sldMk cId="348001568" sldId="264"/>
            <ac:picMk id="1032" creationId="{AF6CDF13-6831-009D-7AF6-0CEEA8ED4984}"/>
          </ac:picMkLst>
        </pc:picChg>
      </pc:sldChg>
      <pc:sldChg chg="modSp">
        <pc:chgData name="Paullo Estevam" userId="6a7db5c51fb4b330" providerId="LiveId" clId="{00BCF662-E2EB-49CE-80E6-822850064A1C}" dt="2024-04-22T00:11:11.375" v="126"/>
        <pc:sldMkLst>
          <pc:docMk/>
          <pc:sldMk cId="448388216" sldId="265"/>
        </pc:sldMkLst>
        <pc:spChg chg="mod">
          <ac:chgData name="Paullo Estevam" userId="6a7db5c51fb4b330" providerId="LiveId" clId="{00BCF662-E2EB-49CE-80E6-822850064A1C}" dt="2024-04-22T00:11:11.375" v="126"/>
          <ac:spMkLst>
            <pc:docMk/>
            <pc:sldMk cId="448388216" sldId="265"/>
            <ac:spMk id="2" creationId="{BE317D3B-8442-5C50-5795-8B611FCAEB28}"/>
          </ac:spMkLst>
        </pc:spChg>
        <pc:spChg chg="mod">
          <ac:chgData name="Paullo Estevam" userId="6a7db5c51fb4b330" providerId="LiveId" clId="{00BCF662-E2EB-49CE-80E6-822850064A1C}" dt="2024-04-22T00:11:11.375" v="126"/>
          <ac:spMkLst>
            <pc:docMk/>
            <pc:sldMk cId="448388216" sldId="265"/>
            <ac:spMk id="4" creationId="{EFCBDF70-AFAB-31D6-F5FF-B5D72790C2F5}"/>
          </ac:spMkLst>
        </pc:spChg>
        <pc:picChg chg="mod">
          <ac:chgData name="Paullo Estevam" userId="6a7db5c51fb4b330" providerId="LiveId" clId="{00BCF662-E2EB-49CE-80E6-822850064A1C}" dt="2024-04-21T21:08:14.205" v="1" actId="1076"/>
          <ac:picMkLst>
            <pc:docMk/>
            <pc:sldMk cId="448388216" sldId="265"/>
            <ac:picMk id="4098" creationId="{9AD96DA3-F2CD-63E8-3AB6-EF416A7D5C2E}"/>
          </ac:picMkLst>
        </pc:picChg>
        <pc:picChg chg="mod">
          <ac:chgData name="Paullo Estevam" userId="6a7db5c51fb4b330" providerId="LiveId" clId="{00BCF662-E2EB-49CE-80E6-822850064A1C}" dt="2024-04-21T21:08:12.632" v="0" actId="1076"/>
          <ac:picMkLst>
            <pc:docMk/>
            <pc:sldMk cId="448388216" sldId="265"/>
            <ac:picMk id="5122" creationId="{4EF6CA69-8BBD-A771-1F64-EB6C834BAB06}"/>
          </ac:picMkLst>
        </pc:picChg>
      </pc:sldChg>
      <pc:sldChg chg="addSp delSp modSp">
        <pc:chgData name="Paullo Estevam" userId="6a7db5c51fb4b330" providerId="LiveId" clId="{00BCF662-E2EB-49CE-80E6-822850064A1C}" dt="2024-04-22T00:11:11.375" v="126"/>
        <pc:sldMkLst>
          <pc:docMk/>
          <pc:sldMk cId="199460944" sldId="268"/>
        </pc:sldMkLst>
        <pc:spChg chg="mod">
          <ac:chgData name="Paullo Estevam" userId="6a7db5c51fb4b330" providerId="LiveId" clId="{00BCF662-E2EB-49CE-80E6-822850064A1C}" dt="2024-04-22T00:11:11.375" v="126"/>
          <ac:spMkLst>
            <pc:docMk/>
            <pc:sldMk cId="199460944" sldId="268"/>
            <ac:spMk id="2" creationId="{6E09E8E7-BB32-27F7-697B-97FE1BD2AF54}"/>
          </ac:spMkLst>
        </pc:spChg>
        <pc:spChg chg="add mod">
          <ac:chgData name="Paullo Estevam" userId="6a7db5c51fb4b330" providerId="LiveId" clId="{00BCF662-E2EB-49CE-80E6-822850064A1C}" dt="2024-04-21T22:58:12.651" v="59"/>
          <ac:spMkLst>
            <pc:docMk/>
            <pc:sldMk cId="199460944" sldId="268"/>
            <ac:spMk id="3" creationId="{10D55773-F35B-3266-B0E5-AB376A5EEBED}"/>
          </ac:spMkLst>
        </pc:spChg>
        <pc:spChg chg="add mod">
          <ac:chgData name="Paullo Estevam" userId="6a7db5c51fb4b330" providerId="LiveId" clId="{00BCF662-E2EB-49CE-80E6-822850064A1C}" dt="2024-04-21T22:58:34.914" v="60"/>
          <ac:spMkLst>
            <pc:docMk/>
            <pc:sldMk cId="199460944" sldId="268"/>
            <ac:spMk id="5" creationId="{85D45D19-64F2-8898-7BAE-6B8689B3DBCE}"/>
          </ac:spMkLst>
        </pc:spChg>
        <pc:spChg chg="mod">
          <ac:chgData name="Paullo Estevam" userId="6a7db5c51fb4b330" providerId="LiveId" clId="{00BCF662-E2EB-49CE-80E6-822850064A1C}" dt="2024-04-22T00:11:11.375" v="126"/>
          <ac:spMkLst>
            <pc:docMk/>
            <pc:sldMk cId="199460944" sldId="268"/>
            <ac:spMk id="6" creationId="{9ECFE08B-C905-95FB-5C61-1579F1AC8936}"/>
          </ac:spMkLst>
        </pc:spChg>
        <pc:picChg chg="del">
          <ac:chgData name="Paullo Estevam" userId="6a7db5c51fb4b330" providerId="LiveId" clId="{00BCF662-E2EB-49CE-80E6-822850064A1C}" dt="2024-04-21T22:58:07.743" v="58" actId="478"/>
          <ac:picMkLst>
            <pc:docMk/>
            <pc:sldMk cId="199460944" sldId="268"/>
            <ac:picMk id="4098" creationId="{5598F187-8160-BE41-E44D-960D16A7AC2A}"/>
          </ac:picMkLst>
        </pc:picChg>
      </pc:sldChg>
      <pc:sldChg chg="modSp">
        <pc:chgData name="Paullo Estevam" userId="6a7db5c51fb4b330" providerId="LiveId" clId="{00BCF662-E2EB-49CE-80E6-822850064A1C}" dt="2024-04-22T00:11:11.375" v="126"/>
        <pc:sldMkLst>
          <pc:docMk/>
          <pc:sldMk cId="3593632650" sldId="270"/>
        </pc:sldMkLst>
        <pc:spChg chg="mod">
          <ac:chgData name="Paullo Estevam" userId="6a7db5c51fb4b330" providerId="LiveId" clId="{00BCF662-E2EB-49CE-80E6-822850064A1C}" dt="2024-04-22T00:11:11.375" v="126"/>
          <ac:spMkLst>
            <pc:docMk/>
            <pc:sldMk cId="3593632650" sldId="270"/>
            <ac:spMk id="2" creationId="{3D7AE722-8B1E-C879-2D89-0A4EE97CD3BF}"/>
          </ac:spMkLst>
        </pc:spChg>
        <pc:spChg chg="mod">
          <ac:chgData name="Paullo Estevam" userId="6a7db5c51fb4b330" providerId="LiveId" clId="{00BCF662-E2EB-49CE-80E6-822850064A1C}" dt="2024-04-22T00:11:11.375" v="126"/>
          <ac:spMkLst>
            <pc:docMk/>
            <pc:sldMk cId="3593632650" sldId="270"/>
            <ac:spMk id="3" creationId="{33DA1F59-7C60-42BE-5A08-4A08E2AA63B0}"/>
          </ac:spMkLst>
        </pc:spChg>
        <pc:picChg chg="mod">
          <ac:chgData name="Paullo Estevam" userId="6a7db5c51fb4b330" providerId="LiveId" clId="{00BCF662-E2EB-49CE-80E6-822850064A1C}" dt="2024-04-21T22:56:50.040" v="57" actId="14100"/>
          <ac:picMkLst>
            <pc:docMk/>
            <pc:sldMk cId="3593632650" sldId="270"/>
            <ac:picMk id="6148" creationId="{205CAC72-9AB7-A9BF-A1AE-459828B5CDE1}"/>
          </ac:picMkLst>
        </pc:picChg>
      </pc:sldChg>
      <pc:sldChg chg="addSp modSp modAnim">
        <pc:chgData name="Paullo Estevam" userId="6a7db5c51fb4b330" providerId="LiveId" clId="{00BCF662-E2EB-49CE-80E6-822850064A1C}" dt="2024-04-22T00:11:11.375" v="126"/>
        <pc:sldMkLst>
          <pc:docMk/>
          <pc:sldMk cId="657769478" sldId="271"/>
        </pc:sldMkLst>
        <pc:spChg chg="mod">
          <ac:chgData name="Paullo Estevam" userId="6a7db5c51fb4b330" providerId="LiveId" clId="{00BCF662-E2EB-49CE-80E6-822850064A1C}" dt="2024-04-22T00:11:11.375" v="126"/>
          <ac:spMkLst>
            <pc:docMk/>
            <pc:sldMk cId="657769478" sldId="271"/>
            <ac:spMk id="2" creationId="{F905F62B-33EC-CA77-F0A2-A008801DC61D}"/>
          </ac:spMkLst>
        </pc:spChg>
        <pc:spChg chg="mod">
          <ac:chgData name="Paullo Estevam" userId="6a7db5c51fb4b330" providerId="LiveId" clId="{00BCF662-E2EB-49CE-80E6-822850064A1C}" dt="2024-04-22T00:11:11.375" v="126"/>
          <ac:spMkLst>
            <pc:docMk/>
            <pc:sldMk cId="657769478" sldId="271"/>
            <ac:spMk id="26" creationId="{2294E588-4ACD-C8B1-C818-A2621DF2446A}"/>
          </ac:spMkLst>
        </pc:spChg>
        <pc:picChg chg="add mod">
          <ac:chgData name="Paullo Estevam" userId="6a7db5c51fb4b330" providerId="LiveId" clId="{00BCF662-E2EB-49CE-80E6-822850064A1C}" dt="2024-04-21T23:21:47.316" v="87"/>
          <ac:picMkLst>
            <pc:docMk/>
            <pc:sldMk cId="657769478" sldId="271"/>
            <ac:picMk id="4" creationId="{7C7F458B-C5E0-51C5-F2B4-83AD9E331DCC}"/>
          </ac:picMkLst>
        </pc:picChg>
        <pc:picChg chg="add mod">
          <ac:chgData name="Paullo Estevam" userId="6a7db5c51fb4b330" providerId="LiveId" clId="{00BCF662-E2EB-49CE-80E6-822850064A1C}" dt="2024-04-21T23:21:47.316" v="87"/>
          <ac:picMkLst>
            <pc:docMk/>
            <pc:sldMk cId="657769478" sldId="271"/>
            <ac:picMk id="7" creationId="{ED873A9C-2E84-9FF1-D682-E3C14602C0D8}"/>
          </ac:picMkLst>
        </pc:picChg>
        <pc:picChg chg="add mod">
          <ac:chgData name="Paullo Estevam" userId="6a7db5c51fb4b330" providerId="LiveId" clId="{00BCF662-E2EB-49CE-80E6-822850064A1C}" dt="2024-04-21T23:21:47.316" v="87"/>
          <ac:picMkLst>
            <pc:docMk/>
            <pc:sldMk cId="657769478" sldId="271"/>
            <ac:picMk id="9" creationId="{66729901-BAEB-45D5-1772-B04F132A828A}"/>
          </ac:picMkLst>
        </pc:picChg>
        <pc:picChg chg="add mod">
          <ac:chgData name="Paullo Estevam" userId="6a7db5c51fb4b330" providerId="LiveId" clId="{00BCF662-E2EB-49CE-80E6-822850064A1C}" dt="2024-04-21T23:21:47.316" v="87"/>
          <ac:picMkLst>
            <pc:docMk/>
            <pc:sldMk cId="657769478" sldId="271"/>
            <ac:picMk id="11" creationId="{2DFF6FE6-5FE6-61C6-B89A-5A71DFB4BDD9}"/>
          </ac:picMkLst>
        </pc:picChg>
        <pc:picChg chg="add mod">
          <ac:chgData name="Paullo Estevam" userId="6a7db5c51fb4b330" providerId="LiveId" clId="{00BCF662-E2EB-49CE-80E6-822850064A1C}" dt="2024-04-21T23:21:47.316" v="87"/>
          <ac:picMkLst>
            <pc:docMk/>
            <pc:sldMk cId="657769478" sldId="271"/>
            <ac:picMk id="13" creationId="{5552EC1A-9138-33BD-C915-6ADE98C4C87E}"/>
          </ac:picMkLst>
        </pc:picChg>
        <pc:picChg chg="add mod">
          <ac:chgData name="Paullo Estevam" userId="6a7db5c51fb4b330" providerId="LiveId" clId="{00BCF662-E2EB-49CE-80E6-822850064A1C}" dt="2024-04-21T23:21:47.316" v="87"/>
          <ac:picMkLst>
            <pc:docMk/>
            <pc:sldMk cId="657769478" sldId="271"/>
            <ac:picMk id="15" creationId="{092EFB88-C99D-51A7-1074-480416160BC4}"/>
          </ac:picMkLst>
        </pc:picChg>
        <pc:picChg chg="add mod">
          <ac:chgData name="Paullo Estevam" userId="6a7db5c51fb4b330" providerId="LiveId" clId="{00BCF662-E2EB-49CE-80E6-822850064A1C}" dt="2024-04-21T23:21:47.316" v="87"/>
          <ac:picMkLst>
            <pc:docMk/>
            <pc:sldMk cId="657769478" sldId="271"/>
            <ac:picMk id="17" creationId="{9220F4AB-2B91-E43F-87A7-FE9E42692FA1}"/>
          </ac:picMkLst>
        </pc:picChg>
        <pc:picChg chg="add mod">
          <ac:chgData name="Paullo Estevam" userId="6a7db5c51fb4b330" providerId="LiveId" clId="{00BCF662-E2EB-49CE-80E6-822850064A1C}" dt="2024-04-21T23:21:47.316" v="87"/>
          <ac:picMkLst>
            <pc:docMk/>
            <pc:sldMk cId="657769478" sldId="271"/>
            <ac:picMk id="19" creationId="{7AE27A82-9405-5228-3750-BAF6D097A844}"/>
          </ac:picMkLst>
        </pc:picChg>
        <pc:picChg chg="add mod">
          <ac:chgData name="Paullo Estevam" userId="6a7db5c51fb4b330" providerId="LiveId" clId="{00BCF662-E2EB-49CE-80E6-822850064A1C}" dt="2024-04-21T23:21:47.316" v="87"/>
          <ac:picMkLst>
            <pc:docMk/>
            <pc:sldMk cId="657769478" sldId="271"/>
            <ac:picMk id="21" creationId="{79D8E191-61A2-42DD-9488-F606924FF0D4}"/>
          </ac:picMkLst>
        </pc:picChg>
        <pc:picChg chg="add mod">
          <ac:chgData name="Paullo Estevam" userId="6a7db5c51fb4b330" providerId="LiveId" clId="{00BCF662-E2EB-49CE-80E6-822850064A1C}" dt="2024-04-21T23:21:47.316" v="87"/>
          <ac:picMkLst>
            <pc:docMk/>
            <pc:sldMk cId="657769478" sldId="271"/>
            <ac:picMk id="23" creationId="{7E73EFD1-1562-A8B0-9FD3-6D7F26757AE4}"/>
          </ac:picMkLst>
        </pc:picChg>
        <pc:picChg chg="add mod">
          <ac:chgData name="Paullo Estevam" userId="6a7db5c51fb4b330" providerId="LiveId" clId="{00BCF662-E2EB-49CE-80E6-822850064A1C}" dt="2024-04-21T23:23:04.975" v="88"/>
          <ac:picMkLst>
            <pc:docMk/>
            <pc:sldMk cId="657769478" sldId="271"/>
            <ac:picMk id="25" creationId="{CC6BD74C-8FF8-8764-72AF-DBAA1E32771E}"/>
          </ac:picMkLst>
        </pc:picChg>
      </pc:sldChg>
      <pc:sldChg chg="addSp modSp ord">
        <pc:chgData name="Paullo Estevam" userId="6a7db5c51fb4b330" providerId="LiveId" clId="{00BCF662-E2EB-49CE-80E6-822850064A1C}" dt="2024-04-22T00:11:11.375" v="126"/>
        <pc:sldMkLst>
          <pc:docMk/>
          <pc:sldMk cId="2283759418" sldId="273"/>
        </pc:sldMkLst>
        <pc:spChg chg="add mod">
          <ac:chgData name="Paullo Estevam" userId="6a7db5c51fb4b330" providerId="LiveId" clId="{00BCF662-E2EB-49CE-80E6-822850064A1C}" dt="2024-04-21T21:46:23.942" v="19" actId="767"/>
          <ac:spMkLst>
            <pc:docMk/>
            <pc:sldMk cId="2283759418" sldId="273"/>
            <ac:spMk id="2" creationId="{5F903F5C-8A85-AEF1-9225-93EEC4561965}"/>
          </ac:spMkLst>
        </pc:spChg>
        <pc:spChg chg="mod">
          <ac:chgData name="Paullo Estevam" userId="6a7db5c51fb4b330" providerId="LiveId" clId="{00BCF662-E2EB-49CE-80E6-822850064A1C}" dt="2024-04-22T00:11:11.375" v="126"/>
          <ac:spMkLst>
            <pc:docMk/>
            <pc:sldMk cId="2283759418" sldId="273"/>
            <ac:spMk id="3" creationId="{3E936312-2EEB-25F8-886C-2C0C5EE79D21}"/>
          </ac:spMkLst>
        </pc:spChg>
        <pc:spChg chg="mod">
          <ac:chgData name="Paullo Estevam" userId="6a7db5c51fb4b330" providerId="LiveId" clId="{00BCF662-E2EB-49CE-80E6-822850064A1C}" dt="2024-04-22T00:11:11.375" v="126"/>
          <ac:spMkLst>
            <pc:docMk/>
            <pc:sldMk cId="2283759418" sldId="273"/>
            <ac:spMk id="6" creationId="{4088FCE8-CA56-7F79-4A27-F87BFB3432A1}"/>
          </ac:spMkLst>
        </pc:spChg>
      </pc:sldChg>
      <pc:sldChg chg="addSp modSp ord">
        <pc:chgData name="Paullo Estevam" userId="6a7db5c51fb4b330" providerId="LiveId" clId="{00BCF662-E2EB-49CE-80E6-822850064A1C}" dt="2024-04-22T00:11:11.375" v="126"/>
        <pc:sldMkLst>
          <pc:docMk/>
          <pc:sldMk cId="4111383003" sldId="274"/>
        </pc:sldMkLst>
        <pc:spChg chg="mod">
          <ac:chgData name="Paullo Estevam" userId="6a7db5c51fb4b330" providerId="LiveId" clId="{00BCF662-E2EB-49CE-80E6-822850064A1C}" dt="2024-04-22T00:11:11.375" v="126"/>
          <ac:spMkLst>
            <pc:docMk/>
            <pc:sldMk cId="4111383003" sldId="274"/>
            <ac:spMk id="2" creationId="{6076EA05-7674-FAF4-1F71-4FD7C47B456A}"/>
          </ac:spMkLst>
        </pc:spChg>
        <pc:spChg chg="add mod">
          <ac:chgData name="Paullo Estevam" userId="6a7db5c51fb4b330" providerId="LiveId" clId="{00BCF662-E2EB-49CE-80E6-822850064A1C}" dt="2024-04-21T22:04:29.759" v="26"/>
          <ac:spMkLst>
            <pc:docMk/>
            <pc:sldMk cId="4111383003" sldId="274"/>
            <ac:spMk id="8" creationId="{43741212-F119-63B2-67F1-D5A2727143DB}"/>
          </ac:spMkLst>
        </pc:spChg>
        <pc:spChg chg="add mod">
          <ac:chgData name="Paullo Estevam" userId="6a7db5c51fb4b330" providerId="LiveId" clId="{00BCF662-E2EB-49CE-80E6-822850064A1C}" dt="2024-04-21T22:04:36.627" v="27"/>
          <ac:spMkLst>
            <pc:docMk/>
            <pc:sldMk cId="4111383003" sldId="274"/>
            <ac:spMk id="9" creationId="{893F3348-16A1-C36D-D68A-08EDC5335DFB}"/>
          </ac:spMkLst>
        </pc:spChg>
        <pc:spChg chg="add mod">
          <ac:chgData name="Paullo Estevam" userId="6a7db5c51fb4b330" providerId="LiveId" clId="{00BCF662-E2EB-49CE-80E6-822850064A1C}" dt="2024-04-21T22:04:36.627" v="27"/>
          <ac:spMkLst>
            <pc:docMk/>
            <pc:sldMk cId="4111383003" sldId="274"/>
            <ac:spMk id="10" creationId="{05E487D4-FDA5-4411-4E35-588A70BF37B1}"/>
          </ac:spMkLst>
        </pc:spChg>
        <pc:spChg chg="add mod">
          <ac:chgData name="Paullo Estevam" userId="6a7db5c51fb4b330" providerId="LiveId" clId="{00BCF662-E2EB-49CE-80E6-822850064A1C}" dt="2024-04-21T22:04:38.935" v="28"/>
          <ac:spMkLst>
            <pc:docMk/>
            <pc:sldMk cId="4111383003" sldId="274"/>
            <ac:spMk id="11" creationId="{BD6CA935-8BDB-21EB-0507-8913D8051EC2}"/>
          </ac:spMkLst>
        </pc:spChg>
        <pc:spChg chg="add mod">
          <ac:chgData name="Paullo Estevam" userId="6a7db5c51fb4b330" providerId="LiveId" clId="{00BCF662-E2EB-49CE-80E6-822850064A1C}" dt="2024-04-21T22:04:38.935" v="28"/>
          <ac:spMkLst>
            <pc:docMk/>
            <pc:sldMk cId="4111383003" sldId="274"/>
            <ac:spMk id="12" creationId="{4B40B2A9-645E-4802-96DD-558F5E88B0AA}"/>
          </ac:spMkLst>
        </pc:spChg>
        <pc:spChg chg="add mod">
          <ac:chgData name="Paullo Estevam" userId="6a7db5c51fb4b330" providerId="LiveId" clId="{00BCF662-E2EB-49CE-80E6-822850064A1C}" dt="2024-04-21T22:04:59.462" v="29"/>
          <ac:spMkLst>
            <pc:docMk/>
            <pc:sldMk cId="4111383003" sldId="274"/>
            <ac:spMk id="13" creationId="{FC17263E-C931-B729-503F-717F5A84C272}"/>
          </ac:spMkLst>
        </pc:spChg>
        <pc:spChg chg="add mod">
          <ac:chgData name="Paullo Estevam" userId="6a7db5c51fb4b330" providerId="LiveId" clId="{00BCF662-E2EB-49CE-80E6-822850064A1C}" dt="2024-04-21T22:04:59.462" v="29"/>
          <ac:spMkLst>
            <pc:docMk/>
            <pc:sldMk cId="4111383003" sldId="274"/>
            <ac:spMk id="14" creationId="{969BC03B-54F5-7EE2-6BD9-9CEB91292E79}"/>
          </ac:spMkLst>
        </pc:spChg>
        <pc:spChg chg="add mod">
          <ac:chgData name="Paullo Estevam" userId="6a7db5c51fb4b330" providerId="LiveId" clId="{00BCF662-E2EB-49CE-80E6-822850064A1C}" dt="2024-04-21T22:04:59.462" v="29"/>
          <ac:spMkLst>
            <pc:docMk/>
            <pc:sldMk cId="4111383003" sldId="274"/>
            <ac:spMk id="15" creationId="{6F26EA67-6C55-A976-B880-89659ABDFD7E}"/>
          </ac:spMkLst>
        </pc:spChg>
        <pc:spChg chg="add mod">
          <ac:chgData name="Paullo Estevam" userId="6a7db5c51fb4b330" providerId="LiveId" clId="{00BCF662-E2EB-49CE-80E6-822850064A1C}" dt="2024-04-21T22:06:14.223" v="30"/>
          <ac:spMkLst>
            <pc:docMk/>
            <pc:sldMk cId="4111383003" sldId="274"/>
            <ac:spMk id="17" creationId="{22A9DAF5-847E-0E1A-5EFF-F968093C8C14}"/>
          </ac:spMkLst>
        </pc:spChg>
        <pc:spChg chg="add mod">
          <ac:chgData name="Paullo Estevam" userId="6a7db5c51fb4b330" providerId="LiveId" clId="{00BCF662-E2EB-49CE-80E6-822850064A1C}" dt="2024-04-21T22:06:17.863" v="31"/>
          <ac:spMkLst>
            <pc:docMk/>
            <pc:sldMk cId="4111383003" sldId="274"/>
            <ac:spMk id="18" creationId="{36D20E13-0FE4-9E3D-C330-74B850E23B1C}"/>
          </ac:spMkLst>
        </pc:spChg>
        <pc:spChg chg="add mod">
          <ac:chgData name="Paullo Estevam" userId="6a7db5c51fb4b330" providerId="LiveId" clId="{00BCF662-E2EB-49CE-80E6-822850064A1C}" dt="2024-04-21T22:06:21.968" v="32"/>
          <ac:spMkLst>
            <pc:docMk/>
            <pc:sldMk cId="4111383003" sldId="274"/>
            <ac:spMk id="19" creationId="{6917CDE5-6B7A-5667-0E28-9E005C8F744C}"/>
          </ac:spMkLst>
        </pc:spChg>
        <pc:spChg chg="add mod">
          <ac:chgData name="Paullo Estevam" userId="6a7db5c51fb4b330" providerId="LiveId" clId="{00BCF662-E2EB-49CE-80E6-822850064A1C}" dt="2024-04-21T22:06:27.520" v="33"/>
          <ac:spMkLst>
            <pc:docMk/>
            <pc:sldMk cId="4111383003" sldId="274"/>
            <ac:spMk id="20" creationId="{E7B504C7-8EB8-B2D1-23F4-4E946724C358}"/>
          </ac:spMkLst>
        </pc:spChg>
        <pc:spChg chg="add mod">
          <ac:chgData name="Paullo Estevam" userId="6a7db5c51fb4b330" providerId="LiveId" clId="{00BCF662-E2EB-49CE-80E6-822850064A1C}" dt="2024-04-21T22:07:07.074" v="34"/>
          <ac:spMkLst>
            <pc:docMk/>
            <pc:sldMk cId="4111383003" sldId="274"/>
            <ac:spMk id="21" creationId="{619BD4D5-5D8C-5E61-7AD9-7FF5500F668C}"/>
          </ac:spMkLst>
        </pc:spChg>
        <pc:spChg chg="add mod">
          <ac:chgData name="Paullo Estevam" userId="6a7db5c51fb4b330" providerId="LiveId" clId="{00BCF662-E2EB-49CE-80E6-822850064A1C}" dt="2024-04-21T22:07:07.074" v="34"/>
          <ac:spMkLst>
            <pc:docMk/>
            <pc:sldMk cId="4111383003" sldId="274"/>
            <ac:spMk id="22" creationId="{B0C6CE43-7DB7-83FD-1860-9AB46D6A2C77}"/>
          </ac:spMkLst>
        </pc:spChg>
        <pc:spChg chg="add mod">
          <ac:chgData name="Paullo Estevam" userId="6a7db5c51fb4b330" providerId="LiveId" clId="{00BCF662-E2EB-49CE-80E6-822850064A1C}" dt="2024-04-21T22:07:07.074" v="34"/>
          <ac:spMkLst>
            <pc:docMk/>
            <pc:sldMk cId="4111383003" sldId="274"/>
            <ac:spMk id="23" creationId="{06F3C3EE-FBE8-2C76-2545-F9DF78551082}"/>
          </ac:spMkLst>
        </pc:spChg>
        <pc:spChg chg="add mod">
          <ac:chgData name="Paullo Estevam" userId="6a7db5c51fb4b330" providerId="LiveId" clId="{00BCF662-E2EB-49CE-80E6-822850064A1C}" dt="2024-04-21T23:39:58.307" v="109" actId="767"/>
          <ac:spMkLst>
            <pc:docMk/>
            <pc:sldMk cId="4111383003" sldId="274"/>
            <ac:spMk id="24" creationId="{0716161E-FE06-9F6B-6FC4-44027612711A}"/>
          </ac:spMkLst>
        </pc:spChg>
        <pc:spChg chg="mod">
          <ac:chgData name="Paullo Estevam" userId="6a7db5c51fb4b330" providerId="LiveId" clId="{00BCF662-E2EB-49CE-80E6-822850064A1C}" dt="2024-04-22T00:11:11.375" v="126"/>
          <ac:spMkLst>
            <pc:docMk/>
            <pc:sldMk cId="4111383003" sldId="274"/>
            <ac:spMk id="25" creationId="{B09AB94A-330F-C7A4-8D1E-392B4381E6E8}"/>
          </ac:spMkLst>
        </pc:spChg>
        <pc:picChg chg="add mod">
          <ac:chgData name="Paullo Estevam" userId="6a7db5c51fb4b330" providerId="LiveId" clId="{00BCF662-E2EB-49CE-80E6-822850064A1C}" dt="2024-04-21T22:02:54.963" v="24"/>
          <ac:picMkLst>
            <pc:docMk/>
            <pc:sldMk cId="4111383003" sldId="274"/>
            <ac:picMk id="4" creationId="{527BF068-1B61-90D5-6E83-01CC2C79BBC2}"/>
          </ac:picMkLst>
        </pc:picChg>
        <pc:picChg chg="add mod">
          <ac:chgData name="Paullo Estevam" userId="6a7db5c51fb4b330" providerId="LiveId" clId="{00BCF662-E2EB-49CE-80E6-822850064A1C}" dt="2024-04-21T22:04:09.659" v="25"/>
          <ac:picMkLst>
            <pc:docMk/>
            <pc:sldMk cId="4111383003" sldId="274"/>
            <ac:picMk id="6" creationId="{BFDBE700-29B6-39CC-C076-C54AA6123927}"/>
          </ac:picMkLst>
        </pc:picChg>
        <pc:picChg chg="mod">
          <ac:chgData name="Paullo Estevam" userId="6a7db5c51fb4b330" providerId="LiveId" clId="{00BCF662-E2EB-49CE-80E6-822850064A1C}" dt="2024-04-21T22:02:38.568" v="23" actId="1076"/>
          <ac:picMkLst>
            <pc:docMk/>
            <pc:sldMk cId="4111383003" sldId="274"/>
            <ac:picMk id="5124" creationId="{3C972C71-09BC-7CF0-C667-9005E251BCA3}"/>
          </ac:picMkLst>
        </pc:picChg>
      </pc:sldChg>
      <pc:sldChg chg="modSp">
        <pc:chgData name="Paullo Estevam" userId="6a7db5c51fb4b330" providerId="LiveId" clId="{00BCF662-E2EB-49CE-80E6-822850064A1C}" dt="2024-04-22T00:11:11.375" v="126"/>
        <pc:sldMkLst>
          <pc:docMk/>
          <pc:sldMk cId="3886277805" sldId="275"/>
        </pc:sldMkLst>
        <pc:spChg chg="mod">
          <ac:chgData name="Paullo Estevam" userId="6a7db5c51fb4b330" providerId="LiveId" clId="{00BCF662-E2EB-49CE-80E6-822850064A1C}" dt="2024-04-22T00:11:11.375" v="126"/>
          <ac:spMkLst>
            <pc:docMk/>
            <pc:sldMk cId="3886277805" sldId="275"/>
            <ac:spMk id="2" creationId="{CD5CB25B-3669-798D-B901-3D02E2DBB366}"/>
          </ac:spMkLst>
        </pc:spChg>
        <pc:spChg chg="mod">
          <ac:chgData name="Paullo Estevam" userId="6a7db5c51fb4b330" providerId="LiveId" clId="{00BCF662-E2EB-49CE-80E6-822850064A1C}" dt="2024-04-22T00:11:11.375" v="126"/>
          <ac:spMkLst>
            <pc:docMk/>
            <pc:sldMk cId="3886277805" sldId="275"/>
            <ac:spMk id="3" creationId="{6AB402E3-3F25-6CCD-4087-5189556DD41F}"/>
          </ac:spMkLst>
        </pc:spChg>
      </pc:sldChg>
      <pc:sldChg chg="addSp modSp ord">
        <pc:chgData name="Paullo Estevam" userId="6a7db5c51fb4b330" providerId="LiveId" clId="{00BCF662-E2EB-49CE-80E6-822850064A1C}" dt="2024-04-22T00:11:11.375" v="126"/>
        <pc:sldMkLst>
          <pc:docMk/>
          <pc:sldMk cId="3650863722" sldId="276"/>
        </pc:sldMkLst>
        <pc:spChg chg="add mod">
          <ac:chgData name="Paullo Estevam" userId="6a7db5c51fb4b330" providerId="LiveId" clId="{00BCF662-E2EB-49CE-80E6-822850064A1C}" dt="2024-04-21T22:49:24.474" v="54"/>
          <ac:spMkLst>
            <pc:docMk/>
            <pc:sldMk cId="3650863722" sldId="276"/>
            <ac:spMk id="3" creationId="{563E510D-DB19-945F-6C39-63208B678F3F}"/>
          </ac:spMkLst>
        </pc:spChg>
        <pc:spChg chg="mod">
          <ac:chgData name="Paullo Estevam" userId="6a7db5c51fb4b330" providerId="LiveId" clId="{00BCF662-E2EB-49CE-80E6-822850064A1C}" dt="2024-04-22T00:11:11.375" v="126"/>
          <ac:spMkLst>
            <pc:docMk/>
            <pc:sldMk cId="3650863722" sldId="276"/>
            <ac:spMk id="4" creationId="{0D1ADBBE-255E-2E5C-66A3-24707294E213}"/>
          </ac:spMkLst>
        </pc:spChg>
        <pc:picChg chg="mod">
          <ac:chgData name="Paullo Estevam" userId="6a7db5c51fb4b330" providerId="LiveId" clId="{00BCF662-E2EB-49CE-80E6-822850064A1C}" dt="2024-04-22T00:11:11.375" v="126"/>
          <ac:picMkLst>
            <pc:docMk/>
            <pc:sldMk cId="3650863722" sldId="276"/>
            <ac:picMk id="8194" creationId="{AE880330-13D3-BF87-7287-844D4A11EF59}"/>
          </ac:picMkLst>
        </pc:picChg>
      </pc:sldChg>
      <pc:sldChg chg="modSp">
        <pc:chgData name="Paullo Estevam" userId="6a7db5c51fb4b330" providerId="LiveId" clId="{00BCF662-E2EB-49CE-80E6-822850064A1C}" dt="2024-04-22T00:11:11.375" v="126"/>
        <pc:sldMkLst>
          <pc:docMk/>
          <pc:sldMk cId="1445619718" sldId="277"/>
        </pc:sldMkLst>
        <pc:spChg chg="mod">
          <ac:chgData name="Paullo Estevam" userId="6a7db5c51fb4b330" providerId="LiveId" clId="{00BCF662-E2EB-49CE-80E6-822850064A1C}" dt="2024-04-22T00:11:11.375" v="126"/>
          <ac:spMkLst>
            <pc:docMk/>
            <pc:sldMk cId="1445619718" sldId="277"/>
            <ac:spMk id="2" creationId="{9D473D39-BFAD-3E0C-EA67-0278A625C849}"/>
          </ac:spMkLst>
        </pc:spChg>
        <pc:spChg chg="mod">
          <ac:chgData name="Paullo Estevam" userId="6a7db5c51fb4b330" providerId="LiveId" clId="{00BCF662-E2EB-49CE-80E6-822850064A1C}" dt="2024-04-22T00:11:11.375" v="126"/>
          <ac:spMkLst>
            <pc:docMk/>
            <pc:sldMk cId="1445619718" sldId="277"/>
            <ac:spMk id="5" creationId="{9A9A4B56-5585-4606-8C77-B9A48D136E82}"/>
          </ac:spMkLst>
        </pc:spChg>
      </pc:sldChg>
      <pc:sldChg chg="delSp modSp ord">
        <pc:chgData name="Paullo Estevam" userId="6a7db5c51fb4b330" providerId="LiveId" clId="{00BCF662-E2EB-49CE-80E6-822850064A1C}" dt="2024-04-22T00:11:11.375" v="126"/>
        <pc:sldMkLst>
          <pc:docMk/>
          <pc:sldMk cId="1841180361" sldId="278"/>
        </pc:sldMkLst>
        <pc:spChg chg="mod">
          <ac:chgData name="Paullo Estevam" userId="6a7db5c51fb4b330" providerId="LiveId" clId="{00BCF662-E2EB-49CE-80E6-822850064A1C}" dt="2024-04-22T00:11:11.375" v="126"/>
          <ac:spMkLst>
            <pc:docMk/>
            <pc:sldMk cId="1841180361" sldId="278"/>
            <ac:spMk id="2" creationId="{085950A0-6591-76A8-7816-E6801AAB4904}"/>
          </ac:spMkLst>
        </pc:spChg>
        <pc:spChg chg="mod">
          <ac:chgData name="Paullo Estevam" userId="6a7db5c51fb4b330" providerId="LiveId" clId="{00BCF662-E2EB-49CE-80E6-822850064A1C}" dt="2024-04-22T00:11:11.375" v="126"/>
          <ac:spMkLst>
            <pc:docMk/>
            <pc:sldMk cId="1841180361" sldId="278"/>
            <ac:spMk id="3" creationId="{6EE63A37-CC2E-BB72-1EB3-DDD9E9297504}"/>
          </ac:spMkLst>
        </pc:spChg>
        <pc:picChg chg="del mod">
          <ac:chgData name="Paullo Estevam" userId="6a7db5c51fb4b330" providerId="LiveId" clId="{00BCF662-E2EB-49CE-80E6-822850064A1C}" dt="2024-04-21T23:32:30.212" v="108" actId="478"/>
          <ac:picMkLst>
            <pc:docMk/>
            <pc:sldMk cId="1841180361" sldId="278"/>
            <ac:picMk id="4" creationId="{34D303A5-03D2-E1C5-2ACF-3E7079C2CF37}"/>
          </ac:picMkLst>
        </pc:picChg>
      </pc:sldChg>
      <pc:sldChg chg="addSp delSp modSp add setBg">
        <pc:chgData name="Paullo Estevam" userId="6a7db5c51fb4b330" providerId="LiveId" clId="{00BCF662-E2EB-49CE-80E6-822850064A1C}" dt="2024-04-22T00:11:11.375" v="126"/>
        <pc:sldMkLst>
          <pc:docMk/>
          <pc:sldMk cId="3088484630" sldId="279"/>
        </pc:sldMkLst>
        <pc:spChg chg="mod">
          <ac:chgData name="Paullo Estevam" userId="6a7db5c51fb4b330" providerId="LiveId" clId="{00BCF662-E2EB-49CE-80E6-822850064A1C}" dt="2024-04-22T00:11:11.375" v="126"/>
          <ac:spMkLst>
            <pc:docMk/>
            <pc:sldMk cId="3088484630" sldId="279"/>
            <ac:spMk id="9" creationId="{69B403F6-B552-0C2F-CA9E-9B2C09874272}"/>
          </ac:spMkLst>
        </pc:spChg>
        <pc:spChg chg="mod">
          <ac:chgData name="Paullo Estevam" userId="6a7db5c51fb4b330" providerId="LiveId" clId="{00BCF662-E2EB-49CE-80E6-822850064A1C}" dt="2024-04-22T00:11:11.375" v="126"/>
          <ac:spMkLst>
            <pc:docMk/>
            <pc:sldMk cId="3088484630" sldId="279"/>
            <ac:spMk id="10" creationId="{103587C7-FC6B-06C6-3BB7-3204BB9DDC1C}"/>
          </ac:spMkLst>
        </pc:spChg>
        <pc:grpChg chg="del">
          <ac:chgData name="Paullo Estevam" userId="6a7db5c51fb4b330" providerId="LiveId" clId="{00BCF662-E2EB-49CE-80E6-822850064A1C}" dt="2024-04-21T22:37:27.753" v="41"/>
          <ac:grpSpMkLst>
            <pc:docMk/>
            <pc:sldMk cId="3088484630" sldId="279"/>
            <ac:grpSpMk id="1112" creationId="{609316A9-990D-4EC3-A671-70EE5C1493A4}"/>
          </ac:grpSpMkLst>
        </pc:grpChg>
        <pc:picChg chg="add mod">
          <ac:chgData name="Paullo Estevam" userId="6a7db5c51fb4b330" providerId="LiveId" clId="{00BCF662-E2EB-49CE-80E6-822850064A1C}" dt="2024-04-21T22:39:17.524" v="46"/>
          <ac:picMkLst>
            <pc:docMk/>
            <pc:sldMk cId="3088484630" sldId="279"/>
            <ac:picMk id="6" creationId="{2EC72B73-3D42-7001-B30B-2C2B73B61341}"/>
          </ac:picMkLst>
        </pc:picChg>
        <pc:picChg chg="add mod">
          <ac:chgData name="Paullo Estevam" userId="6a7db5c51fb4b330" providerId="LiveId" clId="{00BCF662-E2EB-49CE-80E6-822850064A1C}" dt="2024-04-21T22:53:35.218" v="56" actId="1076"/>
          <ac:picMkLst>
            <pc:docMk/>
            <pc:sldMk cId="3088484630" sldId="279"/>
            <ac:picMk id="2050" creationId="{93DF4574-600B-197A-B3D8-7C251BA38612}"/>
          </ac:picMkLst>
        </pc:picChg>
      </pc:sldChg>
      <pc:sldChg chg="addSp modSp add">
        <pc:chgData name="Paullo Estevam" userId="6a7db5c51fb4b330" providerId="LiveId" clId="{00BCF662-E2EB-49CE-80E6-822850064A1C}" dt="2024-04-22T00:11:11.375" v="126"/>
        <pc:sldMkLst>
          <pc:docMk/>
          <pc:sldMk cId="1253586616" sldId="280"/>
        </pc:sldMkLst>
        <pc:spChg chg="mod">
          <ac:chgData name="Paullo Estevam" userId="6a7db5c51fb4b330" providerId="LiveId" clId="{00BCF662-E2EB-49CE-80E6-822850064A1C}" dt="2024-04-22T00:11:11.375" v="126"/>
          <ac:spMkLst>
            <pc:docMk/>
            <pc:sldMk cId="1253586616" sldId="280"/>
            <ac:spMk id="9" creationId="{69B403F6-B552-0C2F-CA9E-9B2C09874272}"/>
          </ac:spMkLst>
        </pc:spChg>
        <pc:spChg chg="mod">
          <ac:chgData name="Paullo Estevam" userId="6a7db5c51fb4b330" providerId="LiveId" clId="{00BCF662-E2EB-49CE-80E6-822850064A1C}" dt="2024-04-21T22:44:18.497" v="52" actId="164"/>
          <ac:spMkLst>
            <pc:docMk/>
            <pc:sldMk cId="1253586616" sldId="280"/>
            <ac:spMk id="10" creationId="{46A115D4-0EFA-462D-0DB5-2E5B228B961E}"/>
          </ac:spMkLst>
        </pc:spChg>
        <pc:spChg chg="add mod">
          <ac:chgData name="Paullo Estevam" userId="6a7db5c51fb4b330" providerId="LiveId" clId="{00BCF662-E2EB-49CE-80E6-822850064A1C}" dt="2024-04-21T22:44:18.497" v="52" actId="164"/>
          <ac:spMkLst>
            <pc:docMk/>
            <pc:sldMk cId="1253586616" sldId="280"/>
            <ac:spMk id="12" creationId="{4A7A4D95-A3EB-8D61-2179-D45727EE322E}"/>
          </ac:spMkLst>
        </pc:spChg>
        <pc:spChg chg="mod">
          <ac:chgData name="Paullo Estevam" userId="6a7db5c51fb4b330" providerId="LiveId" clId="{00BCF662-E2EB-49CE-80E6-822850064A1C}" dt="2024-04-22T00:11:11.375" v="126"/>
          <ac:spMkLst>
            <pc:docMk/>
            <pc:sldMk cId="1253586616" sldId="280"/>
            <ac:spMk id="14" creationId="{4199D458-1630-2B7A-5CBD-8ECA151CC107}"/>
          </ac:spMkLst>
        </pc:spChg>
        <pc:grpChg chg="add mod">
          <ac:chgData name="Paullo Estevam" userId="6a7db5c51fb4b330" providerId="LiveId" clId="{00BCF662-E2EB-49CE-80E6-822850064A1C}" dt="2024-04-21T22:44:18.497" v="52" actId="164"/>
          <ac:grpSpMkLst>
            <pc:docMk/>
            <pc:sldMk cId="1253586616" sldId="280"/>
            <ac:grpSpMk id="13" creationId="{693C05B6-1B06-E617-7E93-304E0EFF3AE1}"/>
          </ac:grpSpMkLst>
        </pc:grpChg>
        <pc:picChg chg="add mod">
          <ac:chgData name="Paullo Estevam" userId="6a7db5c51fb4b330" providerId="LiveId" clId="{00BCF662-E2EB-49CE-80E6-822850064A1C}" dt="2024-04-21T22:41:10.847" v="48"/>
          <ac:picMkLst>
            <pc:docMk/>
            <pc:sldMk cId="1253586616" sldId="280"/>
            <ac:picMk id="3" creationId="{CD495E02-A9FD-DE94-B1E9-A5E49C2CE50B}"/>
          </ac:picMkLst>
        </pc:picChg>
        <pc:picChg chg="add mod">
          <ac:chgData name="Paullo Estevam" userId="6a7db5c51fb4b330" providerId="LiveId" clId="{00BCF662-E2EB-49CE-80E6-822850064A1C}" dt="2024-04-21T22:44:18.497" v="52" actId="164"/>
          <ac:picMkLst>
            <pc:docMk/>
            <pc:sldMk cId="1253586616" sldId="280"/>
            <ac:picMk id="5" creationId="{3122C642-3AB3-975E-2489-975E2B0D8DE9}"/>
          </ac:picMkLst>
        </pc:picChg>
        <pc:picChg chg="mod">
          <ac:chgData name="Paullo Estevam" userId="6a7db5c51fb4b330" providerId="LiveId" clId="{00BCF662-E2EB-49CE-80E6-822850064A1C}" dt="2024-04-21T22:42:12.692" v="49" actId="1076"/>
          <ac:picMkLst>
            <pc:docMk/>
            <pc:sldMk cId="1253586616" sldId="280"/>
            <ac:picMk id="2050" creationId="{93DF4574-600B-197A-B3D8-7C251BA38612}"/>
          </ac:picMkLst>
        </pc:picChg>
      </pc:sldChg>
      <pc:sldChg chg="addSp delSp modSp add mod">
        <pc:chgData name="Paullo Estevam" userId="6a7db5c51fb4b330" providerId="LiveId" clId="{00BCF662-E2EB-49CE-80E6-822850064A1C}" dt="2024-04-22T00:22:43.690" v="127" actId="20577"/>
        <pc:sldMkLst>
          <pc:docMk/>
          <pc:sldMk cId="3700189217" sldId="281"/>
        </pc:sldMkLst>
        <pc:spChg chg="mod">
          <ac:chgData name="Paullo Estevam" userId="6a7db5c51fb4b330" providerId="LiveId" clId="{00BCF662-E2EB-49CE-80E6-822850064A1C}" dt="2024-04-22T00:11:11.375" v="126"/>
          <ac:spMkLst>
            <pc:docMk/>
            <pc:sldMk cId="3700189217" sldId="281"/>
            <ac:spMk id="2" creationId="{BE317D3B-8442-5C50-5795-8B611FCAEB28}"/>
          </ac:spMkLst>
        </pc:spChg>
        <pc:spChg chg="add mod">
          <ac:chgData name="Paullo Estevam" userId="6a7db5c51fb4b330" providerId="LiveId" clId="{00BCF662-E2EB-49CE-80E6-822850064A1C}" dt="2024-04-22T00:22:43.690" v="127" actId="20577"/>
          <ac:spMkLst>
            <pc:docMk/>
            <pc:sldMk cId="3700189217" sldId="281"/>
            <ac:spMk id="4" creationId="{9FE13B5D-309E-B3D4-118C-6F3098F6815E}"/>
          </ac:spMkLst>
        </pc:spChg>
        <pc:spChg chg="add mod">
          <ac:chgData name="Paullo Estevam" userId="6a7db5c51fb4b330" providerId="LiveId" clId="{00BCF662-E2EB-49CE-80E6-822850064A1C}" dt="2024-04-21T23:07:13.856" v="65"/>
          <ac:spMkLst>
            <pc:docMk/>
            <pc:sldMk cId="3700189217" sldId="281"/>
            <ac:spMk id="5" creationId="{52CA97ED-D395-D07E-4ED5-7A53E60E74A8}"/>
          </ac:spMkLst>
        </pc:spChg>
        <pc:spChg chg="mod">
          <ac:chgData name="Paullo Estevam" userId="6a7db5c51fb4b330" providerId="LiveId" clId="{00BCF662-E2EB-49CE-80E6-822850064A1C}" dt="2024-04-22T00:11:11.375" v="126"/>
          <ac:spMkLst>
            <pc:docMk/>
            <pc:sldMk cId="3700189217" sldId="281"/>
            <ac:spMk id="6" creationId="{07E1B9AC-26D0-66BF-A9BE-AA9F23853D0D}"/>
          </ac:spMkLst>
        </pc:spChg>
        <pc:picChg chg="del">
          <ac:chgData name="Paullo Estevam" userId="6a7db5c51fb4b330" providerId="LiveId" clId="{00BCF662-E2EB-49CE-80E6-822850064A1C}" dt="2024-04-21T23:06:43.988" v="62" actId="478"/>
          <ac:picMkLst>
            <pc:docMk/>
            <pc:sldMk cId="3700189217" sldId="281"/>
            <ac:picMk id="4098" creationId="{9AD96DA3-F2CD-63E8-3AB6-EF416A7D5C2E}"/>
          </ac:picMkLst>
        </pc:picChg>
        <pc:picChg chg="del">
          <ac:chgData name="Paullo Estevam" userId="6a7db5c51fb4b330" providerId="LiveId" clId="{00BCF662-E2EB-49CE-80E6-822850064A1C}" dt="2024-04-21T23:06:44.607" v="63" actId="478"/>
          <ac:picMkLst>
            <pc:docMk/>
            <pc:sldMk cId="3700189217" sldId="281"/>
            <ac:picMk id="5122" creationId="{4EF6CA69-8BBD-A771-1F64-EB6C834BAB06}"/>
          </ac:picMkLst>
        </pc:picChg>
      </pc:sldChg>
      <pc:sldChg chg="addSp modSp ord modAnim">
        <pc:chgData name="Paullo Estevam" userId="6a7db5c51fb4b330" providerId="LiveId" clId="{00BCF662-E2EB-49CE-80E6-822850064A1C}" dt="2024-04-21T23:16:58.789" v="86"/>
        <pc:sldMkLst>
          <pc:docMk/>
          <pc:sldMk cId="1593370023" sldId="282"/>
        </pc:sldMkLst>
        <pc:picChg chg="add mod">
          <ac:chgData name="Paullo Estevam" userId="6a7db5c51fb4b330" providerId="LiveId" clId="{00BCF662-E2EB-49CE-80E6-822850064A1C}" dt="2024-04-21T23:15:26.415" v="68"/>
          <ac:picMkLst>
            <pc:docMk/>
            <pc:sldMk cId="1593370023" sldId="282"/>
            <ac:picMk id="3" creationId="{AB8CCD41-C9CC-DDCF-0A17-E0F69D82DF72}"/>
          </ac:picMkLst>
        </pc:picChg>
        <pc:picChg chg="add mod">
          <ac:chgData name="Paullo Estevam" userId="6a7db5c51fb4b330" providerId="LiveId" clId="{00BCF662-E2EB-49CE-80E6-822850064A1C}" dt="2024-04-21T23:15:29.358" v="69"/>
          <ac:picMkLst>
            <pc:docMk/>
            <pc:sldMk cId="1593370023" sldId="282"/>
            <ac:picMk id="4" creationId="{85C897EF-1DA9-ABB3-40B6-B8106BE1FEE8}"/>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180BD9-A5AB-431E-80B5-A24BB9C7A47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EE1A9B28-E4D6-426E-8656-B6874839E2EE}">
      <dgm:prSet/>
      <dgm:spPr/>
      <dgm:t>
        <a:bodyPr/>
        <a:lstStyle/>
        <a:p>
          <a:pPr>
            <a:defRPr cap="all"/>
          </a:pPr>
          <a:r>
            <a:rPr lang="pt-BR" dirty="0"/>
            <a:t>Complexidade</a:t>
          </a:r>
          <a:endParaRPr lang="en-US" dirty="0"/>
        </a:p>
      </dgm:t>
    </dgm:pt>
    <dgm:pt modelId="{5BFECBAA-3584-43B2-9256-4FB52E192D3B}" type="parTrans" cxnId="{E70E7754-046C-4736-9334-9699A876E6A8}">
      <dgm:prSet/>
      <dgm:spPr/>
      <dgm:t>
        <a:bodyPr/>
        <a:lstStyle/>
        <a:p>
          <a:endParaRPr lang="en-US"/>
        </a:p>
      </dgm:t>
    </dgm:pt>
    <dgm:pt modelId="{AABA3DE6-B1DD-4C20-98EA-AF866D1181BD}" type="sibTrans" cxnId="{E70E7754-046C-4736-9334-9699A876E6A8}">
      <dgm:prSet/>
      <dgm:spPr/>
      <dgm:t>
        <a:bodyPr/>
        <a:lstStyle/>
        <a:p>
          <a:endParaRPr lang="en-US"/>
        </a:p>
      </dgm:t>
    </dgm:pt>
    <dgm:pt modelId="{F55174DA-21E7-4AA2-ABA0-82195A21FC71}">
      <dgm:prSet/>
      <dgm:spPr/>
      <dgm:t>
        <a:bodyPr/>
        <a:lstStyle/>
        <a:p>
          <a:pPr>
            <a:defRPr cap="all"/>
          </a:pPr>
          <a:r>
            <a:rPr lang="pt-BR" dirty="0"/>
            <a:t>Incertezas</a:t>
          </a:r>
          <a:endParaRPr lang="en-US" dirty="0"/>
        </a:p>
      </dgm:t>
    </dgm:pt>
    <dgm:pt modelId="{9D34CA34-9A85-40D0-BEE0-654FC9BBF636}" type="parTrans" cxnId="{6A7FF6C1-1C3B-40CD-9BFC-48B9EA44BCCF}">
      <dgm:prSet/>
      <dgm:spPr/>
      <dgm:t>
        <a:bodyPr/>
        <a:lstStyle/>
        <a:p>
          <a:endParaRPr lang="en-US"/>
        </a:p>
      </dgm:t>
    </dgm:pt>
    <dgm:pt modelId="{070FB7C9-1683-46A9-B606-CD68723847DA}" type="sibTrans" cxnId="{6A7FF6C1-1C3B-40CD-9BFC-48B9EA44BCCF}">
      <dgm:prSet/>
      <dgm:spPr/>
      <dgm:t>
        <a:bodyPr/>
        <a:lstStyle/>
        <a:p>
          <a:endParaRPr lang="en-US"/>
        </a:p>
      </dgm:t>
    </dgm:pt>
    <dgm:pt modelId="{7BA0F60E-FE60-4DEB-8AC4-1073501862B2}">
      <dgm:prSet/>
      <dgm:spPr/>
      <dgm:t>
        <a:bodyPr/>
        <a:lstStyle/>
        <a:p>
          <a:pPr>
            <a:defRPr cap="all"/>
          </a:pPr>
          <a:r>
            <a:rPr lang="pt-BR" dirty="0"/>
            <a:t>Volume de trabalho</a:t>
          </a:r>
          <a:endParaRPr lang="en-US" dirty="0"/>
        </a:p>
      </dgm:t>
    </dgm:pt>
    <dgm:pt modelId="{20299A85-15F0-48F3-AD95-A193A623DBB8}" type="parTrans" cxnId="{6A8E07B9-3EDB-4584-A42A-4FB66AFFEAC6}">
      <dgm:prSet/>
      <dgm:spPr/>
      <dgm:t>
        <a:bodyPr/>
        <a:lstStyle/>
        <a:p>
          <a:endParaRPr lang="en-US"/>
        </a:p>
      </dgm:t>
    </dgm:pt>
    <dgm:pt modelId="{42DC3A08-EABF-4FF1-B63B-E1EAFA08164D}" type="sibTrans" cxnId="{6A8E07B9-3EDB-4584-A42A-4FB66AFFEAC6}">
      <dgm:prSet/>
      <dgm:spPr/>
      <dgm:t>
        <a:bodyPr/>
        <a:lstStyle/>
        <a:p>
          <a:endParaRPr lang="en-US"/>
        </a:p>
      </dgm:t>
    </dgm:pt>
    <dgm:pt modelId="{1C14FF48-28DF-4EAA-828F-39C7911526A7}" type="pres">
      <dgm:prSet presAssocID="{51180BD9-A5AB-431E-80B5-A24BB9C7A473}" presName="root" presStyleCnt="0">
        <dgm:presLayoutVars>
          <dgm:dir/>
          <dgm:resizeHandles val="exact"/>
        </dgm:presLayoutVars>
      </dgm:prSet>
      <dgm:spPr/>
    </dgm:pt>
    <dgm:pt modelId="{B87335C9-6670-49E9-9D99-69991F86573B}" type="pres">
      <dgm:prSet presAssocID="{EE1A9B28-E4D6-426E-8656-B6874839E2EE}" presName="compNode" presStyleCnt="0"/>
      <dgm:spPr/>
    </dgm:pt>
    <dgm:pt modelId="{EE58AA27-2C16-4416-83D4-C91B8552DDBE}" type="pres">
      <dgm:prSet presAssocID="{EE1A9B28-E4D6-426E-8656-B6874839E2EE}" presName="iconBgRect" presStyleLbl="bgShp" presStyleIdx="0" presStyleCnt="3"/>
      <dgm:spPr>
        <a:prstGeom prst="round2DiagRect">
          <a:avLst>
            <a:gd name="adj1" fmla="val 29727"/>
            <a:gd name="adj2" fmla="val 0"/>
          </a:avLst>
        </a:prstGeom>
      </dgm:spPr>
    </dgm:pt>
    <dgm:pt modelId="{9C51BC7C-D932-453B-BBB4-5554A8966204}" type="pres">
      <dgm:prSet presAssocID="{EE1A9B28-E4D6-426E-8656-B6874839E2E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Quebra-cabeças"/>
        </a:ext>
      </dgm:extLst>
    </dgm:pt>
    <dgm:pt modelId="{85E36CAC-6081-4990-91B6-679EC085303D}" type="pres">
      <dgm:prSet presAssocID="{EE1A9B28-E4D6-426E-8656-B6874839E2EE}" presName="spaceRect" presStyleCnt="0"/>
      <dgm:spPr/>
    </dgm:pt>
    <dgm:pt modelId="{22764CA2-49C6-4156-A012-82367E2FFB86}" type="pres">
      <dgm:prSet presAssocID="{EE1A9B28-E4D6-426E-8656-B6874839E2EE}" presName="textRect" presStyleLbl="revTx" presStyleIdx="0" presStyleCnt="3">
        <dgm:presLayoutVars>
          <dgm:chMax val="1"/>
          <dgm:chPref val="1"/>
        </dgm:presLayoutVars>
      </dgm:prSet>
      <dgm:spPr/>
    </dgm:pt>
    <dgm:pt modelId="{2D7E005E-F535-43F9-9237-4AC140920532}" type="pres">
      <dgm:prSet presAssocID="{AABA3DE6-B1DD-4C20-98EA-AF866D1181BD}" presName="sibTrans" presStyleCnt="0"/>
      <dgm:spPr/>
    </dgm:pt>
    <dgm:pt modelId="{1BA8F995-F37C-45B9-AE45-EBEA7B9AD87B}" type="pres">
      <dgm:prSet presAssocID="{F55174DA-21E7-4AA2-ABA0-82195A21FC71}" presName="compNode" presStyleCnt="0"/>
      <dgm:spPr/>
    </dgm:pt>
    <dgm:pt modelId="{8FBBEE9A-8708-4F1E-A4CD-C4B1FCF44445}" type="pres">
      <dgm:prSet presAssocID="{F55174DA-21E7-4AA2-ABA0-82195A21FC71}" presName="iconBgRect" presStyleLbl="bgShp" presStyleIdx="1" presStyleCnt="3"/>
      <dgm:spPr>
        <a:prstGeom prst="round2DiagRect">
          <a:avLst>
            <a:gd name="adj1" fmla="val 29727"/>
            <a:gd name="adj2" fmla="val 0"/>
          </a:avLst>
        </a:prstGeom>
      </dgm:spPr>
    </dgm:pt>
    <dgm:pt modelId="{55D0F57F-9E68-4827-BE33-E33715F10FF6}" type="pres">
      <dgm:prSet presAssocID="{F55174DA-21E7-4AA2-ABA0-82195A21FC7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erguntas"/>
        </a:ext>
      </dgm:extLst>
    </dgm:pt>
    <dgm:pt modelId="{90665888-5566-4600-B706-B7A08BAA92B9}" type="pres">
      <dgm:prSet presAssocID="{F55174DA-21E7-4AA2-ABA0-82195A21FC71}" presName="spaceRect" presStyleCnt="0"/>
      <dgm:spPr/>
    </dgm:pt>
    <dgm:pt modelId="{1C9A5D6A-5BDA-4AF8-87AF-D7F3B26872C3}" type="pres">
      <dgm:prSet presAssocID="{F55174DA-21E7-4AA2-ABA0-82195A21FC71}" presName="textRect" presStyleLbl="revTx" presStyleIdx="1" presStyleCnt="3">
        <dgm:presLayoutVars>
          <dgm:chMax val="1"/>
          <dgm:chPref val="1"/>
        </dgm:presLayoutVars>
      </dgm:prSet>
      <dgm:spPr/>
    </dgm:pt>
    <dgm:pt modelId="{255056E4-07AF-4354-991C-6FB5527E558D}" type="pres">
      <dgm:prSet presAssocID="{070FB7C9-1683-46A9-B606-CD68723847DA}" presName="sibTrans" presStyleCnt="0"/>
      <dgm:spPr/>
    </dgm:pt>
    <dgm:pt modelId="{6DFACF23-D338-47E9-BC0D-4045CD96E9FA}" type="pres">
      <dgm:prSet presAssocID="{7BA0F60E-FE60-4DEB-8AC4-1073501862B2}" presName="compNode" presStyleCnt="0"/>
      <dgm:spPr/>
    </dgm:pt>
    <dgm:pt modelId="{FED9A7AB-1585-4AD0-B012-079B4905C699}" type="pres">
      <dgm:prSet presAssocID="{7BA0F60E-FE60-4DEB-8AC4-1073501862B2}" presName="iconBgRect" presStyleLbl="bgShp" presStyleIdx="2" presStyleCnt="3"/>
      <dgm:spPr>
        <a:prstGeom prst="round2DiagRect">
          <a:avLst>
            <a:gd name="adj1" fmla="val 29727"/>
            <a:gd name="adj2" fmla="val 0"/>
          </a:avLst>
        </a:prstGeom>
      </dgm:spPr>
    </dgm:pt>
    <dgm:pt modelId="{21FDCE4C-21C1-43A5-A71C-A116C8FF205E}" type="pres">
      <dgm:prSet presAssocID="{7BA0F60E-FE60-4DEB-8AC4-1073501862B2}"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ábrica"/>
        </a:ext>
      </dgm:extLst>
    </dgm:pt>
    <dgm:pt modelId="{1EBD76B6-69D4-442A-ABDF-9F1EDFA0FAAE}" type="pres">
      <dgm:prSet presAssocID="{7BA0F60E-FE60-4DEB-8AC4-1073501862B2}" presName="spaceRect" presStyleCnt="0"/>
      <dgm:spPr/>
    </dgm:pt>
    <dgm:pt modelId="{15A00F66-876A-4A5E-B2AD-395613D7A983}" type="pres">
      <dgm:prSet presAssocID="{7BA0F60E-FE60-4DEB-8AC4-1073501862B2}" presName="textRect" presStyleLbl="revTx" presStyleIdx="2" presStyleCnt="3">
        <dgm:presLayoutVars>
          <dgm:chMax val="1"/>
          <dgm:chPref val="1"/>
        </dgm:presLayoutVars>
      </dgm:prSet>
      <dgm:spPr/>
    </dgm:pt>
  </dgm:ptLst>
  <dgm:cxnLst>
    <dgm:cxn modelId="{62DA0F14-6DF3-443E-9426-80E08D92E1DF}" type="presOf" srcId="{EE1A9B28-E4D6-426E-8656-B6874839E2EE}" destId="{22764CA2-49C6-4156-A012-82367E2FFB86}" srcOrd="0" destOrd="0" presId="urn:microsoft.com/office/officeart/2018/5/layout/IconLeafLabelList"/>
    <dgm:cxn modelId="{E70E7754-046C-4736-9334-9699A876E6A8}" srcId="{51180BD9-A5AB-431E-80B5-A24BB9C7A473}" destId="{EE1A9B28-E4D6-426E-8656-B6874839E2EE}" srcOrd="0" destOrd="0" parTransId="{5BFECBAA-3584-43B2-9256-4FB52E192D3B}" sibTransId="{AABA3DE6-B1DD-4C20-98EA-AF866D1181BD}"/>
    <dgm:cxn modelId="{6A8E07B9-3EDB-4584-A42A-4FB66AFFEAC6}" srcId="{51180BD9-A5AB-431E-80B5-A24BB9C7A473}" destId="{7BA0F60E-FE60-4DEB-8AC4-1073501862B2}" srcOrd="2" destOrd="0" parTransId="{20299A85-15F0-48F3-AD95-A193A623DBB8}" sibTransId="{42DC3A08-EABF-4FF1-B63B-E1EAFA08164D}"/>
    <dgm:cxn modelId="{6A7FF6C1-1C3B-40CD-9BFC-48B9EA44BCCF}" srcId="{51180BD9-A5AB-431E-80B5-A24BB9C7A473}" destId="{F55174DA-21E7-4AA2-ABA0-82195A21FC71}" srcOrd="1" destOrd="0" parTransId="{9D34CA34-9A85-40D0-BEE0-654FC9BBF636}" sibTransId="{070FB7C9-1683-46A9-B606-CD68723847DA}"/>
    <dgm:cxn modelId="{2007E5CB-1953-42D3-B90B-5810086228D0}" type="presOf" srcId="{F55174DA-21E7-4AA2-ABA0-82195A21FC71}" destId="{1C9A5D6A-5BDA-4AF8-87AF-D7F3B26872C3}" srcOrd="0" destOrd="0" presId="urn:microsoft.com/office/officeart/2018/5/layout/IconLeafLabelList"/>
    <dgm:cxn modelId="{8E44FDD3-A1B2-420B-8689-83A97674B3D4}" type="presOf" srcId="{7BA0F60E-FE60-4DEB-8AC4-1073501862B2}" destId="{15A00F66-876A-4A5E-B2AD-395613D7A983}" srcOrd="0" destOrd="0" presId="urn:microsoft.com/office/officeart/2018/5/layout/IconLeafLabelList"/>
    <dgm:cxn modelId="{9432CBEC-C43F-4F0F-A5BC-BB8B13B1C0BB}" type="presOf" srcId="{51180BD9-A5AB-431E-80B5-A24BB9C7A473}" destId="{1C14FF48-28DF-4EAA-828F-39C7911526A7}" srcOrd="0" destOrd="0" presId="urn:microsoft.com/office/officeart/2018/5/layout/IconLeafLabelList"/>
    <dgm:cxn modelId="{EC473B4C-91BA-4A28-B748-190E07DCF819}" type="presParOf" srcId="{1C14FF48-28DF-4EAA-828F-39C7911526A7}" destId="{B87335C9-6670-49E9-9D99-69991F86573B}" srcOrd="0" destOrd="0" presId="urn:microsoft.com/office/officeart/2018/5/layout/IconLeafLabelList"/>
    <dgm:cxn modelId="{BAAC3FAE-BDA6-46EB-85F3-8AFB20613297}" type="presParOf" srcId="{B87335C9-6670-49E9-9D99-69991F86573B}" destId="{EE58AA27-2C16-4416-83D4-C91B8552DDBE}" srcOrd="0" destOrd="0" presId="urn:microsoft.com/office/officeart/2018/5/layout/IconLeafLabelList"/>
    <dgm:cxn modelId="{87B3F7E8-8B97-447A-BC3D-16A50D123700}" type="presParOf" srcId="{B87335C9-6670-49E9-9D99-69991F86573B}" destId="{9C51BC7C-D932-453B-BBB4-5554A8966204}" srcOrd="1" destOrd="0" presId="urn:microsoft.com/office/officeart/2018/5/layout/IconLeafLabelList"/>
    <dgm:cxn modelId="{C1B5DA99-BE29-41C8-8B9B-B4DD546669DE}" type="presParOf" srcId="{B87335C9-6670-49E9-9D99-69991F86573B}" destId="{85E36CAC-6081-4990-91B6-679EC085303D}" srcOrd="2" destOrd="0" presId="urn:microsoft.com/office/officeart/2018/5/layout/IconLeafLabelList"/>
    <dgm:cxn modelId="{802D5AF1-1033-430D-82F2-F5EB7B948862}" type="presParOf" srcId="{B87335C9-6670-49E9-9D99-69991F86573B}" destId="{22764CA2-49C6-4156-A012-82367E2FFB86}" srcOrd="3" destOrd="0" presId="urn:microsoft.com/office/officeart/2018/5/layout/IconLeafLabelList"/>
    <dgm:cxn modelId="{69B86B1F-14AD-4E66-9A6D-8BC4C1C5F905}" type="presParOf" srcId="{1C14FF48-28DF-4EAA-828F-39C7911526A7}" destId="{2D7E005E-F535-43F9-9237-4AC140920532}" srcOrd="1" destOrd="0" presId="urn:microsoft.com/office/officeart/2018/5/layout/IconLeafLabelList"/>
    <dgm:cxn modelId="{8E3EE0EE-F17E-497D-84D5-100AA001B175}" type="presParOf" srcId="{1C14FF48-28DF-4EAA-828F-39C7911526A7}" destId="{1BA8F995-F37C-45B9-AE45-EBEA7B9AD87B}" srcOrd="2" destOrd="0" presId="urn:microsoft.com/office/officeart/2018/5/layout/IconLeafLabelList"/>
    <dgm:cxn modelId="{E4E7BD1B-2A94-4F99-81E4-0496CF740D4E}" type="presParOf" srcId="{1BA8F995-F37C-45B9-AE45-EBEA7B9AD87B}" destId="{8FBBEE9A-8708-4F1E-A4CD-C4B1FCF44445}" srcOrd="0" destOrd="0" presId="urn:microsoft.com/office/officeart/2018/5/layout/IconLeafLabelList"/>
    <dgm:cxn modelId="{51D49B6A-C34C-4B9A-A379-B35E95B3DDB3}" type="presParOf" srcId="{1BA8F995-F37C-45B9-AE45-EBEA7B9AD87B}" destId="{55D0F57F-9E68-4827-BE33-E33715F10FF6}" srcOrd="1" destOrd="0" presId="urn:microsoft.com/office/officeart/2018/5/layout/IconLeafLabelList"/>
    <dgm:cxn modelId="{983BD7A0-29B4-4F6F-B03B-7F33C6FB107E}" type="presParOf" srcId="{1BA8F995-F37C-45B9-AE45-EBEA7B9AD87B}" destId="{90665888-5566-4600-B706-B7A08BAA92B9}" srcOrd="2" destOrd="0" presId="urn:microsoft.com/office/officeart/2018/5/layout/IconLeafLabelList"/>
    <dgm:cxn modelId="{E1F47F5D-72CE-4714-B419-D9687FF47DDF}" type="presParOf" srcId="{1BA8F995-F37C-45B9-AE45-EBEA7B9AD87B}" destId="{1C9A5D6A-5BDA-4AF8-87AF-D7F3B26872C3}" srcOrd="3" destOrd="0" presId="urn:microsoft.com/office/officeart/2018/5/layout/IconLeafLabelList"/>
    <dgm:cxn modelId="{7498FC63-C456-49CF-BEEA-8D29A33CC35E}" type="presParOf" srcId="{1C14FF48-28DF-4EAA-828F-39C7911526A7}" destId="{255056E4-07AF-4354-991C-6FB5527E558D}" srcOrd="3" destOrd="0" presId="urn:microsoft.com/office/officeart/2018/5/layout/IconLeafLabelList"/>
    <dgm:cxn modelId="{E6409D0C-3C8D-421F-98AE-46D885B5EDD3}" type="presParOf" srcId="{1C14FF48-28DF-4EAA-828F-39C7911526A7}" destId="{6DFACF23-D338-47E9-BC0D-4045CD96E9FA}" srcOrd="4" destOrd="0" presId="urn:microsoft.com/office/officeart/2018/5/layout/IconLeafLabelList"/>
    <dgm:cxn modelId="{0503962F-39B9-4B24-8677-5A0ACCF8F3D9}" type="presParOf" srcId="{6DFACF23-D338-47E9-BC0D-4045CD96E9FA}" destId="{FED9A7AB-1585-4AD0-B012-079B4905C699}" srcOrd="0" destOrd="0" presId="urn:microsoft.com/office/officeart/2018/5/layout/IconLeafLabelList"/>
    <dgm:cxn modelId="{6888C06D-3DE5-4C88-B303-D5B5297B04AE}" type="presParOf" srcId="{6DFACF23-D338-47E9-BC0D-4045CD96E9FA}" destId="{21FDCE4C-21C1-43A5-A71C-A116C8FF205E}" srcOrd="1" destOrd="0" presId="urn:microsoft.com/office/officeart/2018/5/layout/IconLeafLabelList"/>
    <dgm:cxn modelId="{69E9DBE2-AB09-4B5B-ACEB-9261670892C6}" type="presParOf" srcId="{6DFACF23-D338-47E9-BC0D-4045CD96E9FA}" destId="{1EBD76B6-69D4-442A-ABDF-9F1EDFA0FAAE}" srcOrd="2" destOrd="0" presId="urn:microsoft.com/office/officeart/2018/5/layout/IconLeafLabelList"/>
    <dgm:cxn modelId="{2D8F8A25-6C68-411A-8DB0-4AECE2CB8E0D}" type="presParOf" srcId="{6DFACF23-D338-47E9-BC0D-4045CD96E9FA}" destId="{15A00F66-876A-4A5E-B2AD-395613D7A983}"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58AA27-2C16-4416-83D4-C91B8552DDBE}">
      <dsp:nvSpPr>
        <dsp:cNvPr id="0" name=""/>
        <dsp:cNvSpPr/>
      </dsp:nvSpPr>
      <dsp:spPr>
        <a:xfrm>
          <a:off x="566941" y="203841"/>
          <a:ext cx="1749937" cy="1749937"/>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C51BC7C-D932-453B-BBB4-5554A8966204}">
      <dsp:nvSpPr>
        <dsp:cNvPr id="0" name=""/>
        <dsp:cNvSpPr/>
      </dsp:nvSpPr>
      <dsp:spPr>
        <a:xfrm>
          <a:off x="939879" y="576778"/>
          <a:ext cx="1004062" cy="1004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2764CA2-49C6-4156-A012-82367E2FFB86}">
      <dsp:nvSpPr>
        <dsp:cNvPr id="0" name=""/>
        <dsp:cNvSpPr/>
      </dsp:nvSpPr>
      <dsp:spPr>
        <a:xfrm>
          <a:off x="7535" y="2498841"/>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pt-BR" sz="2500" kern="1200" dirty="0"/>
            <a:t>Complexidade</a:t>
          </a:r>
          <a:endParaRPr lang="en-US" sz="2500" kern="1200" dirty="0"/>
        </a:p>
      </dsp:txBody>
      <dsp:txXfrm>
        <a:off x="7535" y="2498841"/>
        <a:ext cx="2868750" cy="720000"/>
      </dsp:txXfrm>
    </dsp:sp>
    <dsp:sp modelId="{8FBBEE9A-8708-4F1E-A4CD-C4B1FCF44445}">
      <dsp:nvSpPr>
        <dsp:cNvPr id="0" name=""/>
        <dsp:cNvSpPr/>
      </dsp:nvSpPr>
      <dsp:spPr>
        <a:xfrm>
          <a:off x="3937722" y="203841"/>
          <a:ext cx="1749937" cy="1749937"/>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D0F57F-9E68-4827-BE33-E33715F10FF6}">
      <dsp:nvSpPr>
        <dsp:cNvPr id="0" name=""/>
        <dsp:cNvSpPr/>
      </dsp:nvSpPr>
      <dsp:spPr>
        <a:xfrm>
          <a:off x="4310660" y="576778"/>
          <a:ext cx="1004062" cy="1004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C9A5D6A-5BDA-4AF8-87AF-D7F3B26872C3}">
      <dsp:nvSpPr>
        <dsp:cNvPr id="0" name=""/>
        <dsp:cNvSpPr/>
      </dsp:nvSpPr>
      <dsp:spPr>
        <a:xfrm>
          <a:off x="3378316" y="2498841"/>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pt-BR" sz="2500" kern="1200" dirty="0"/>
            <a:t>Incertezas</a:t>
          </a:r>
          <a:endParaRPr lang="en-US" sz="2500" kern="1200" dirty="0"/>
        </a:p>
      </dsp:txBody>
      <dsp:txXfrm>
        <a:off x="3378316" y="2498841"/>
        <a:ext cx="2868750" cy="720000"/>
      </dsp:txXfrm>
    </dsp:sp>
    <dsp:sp modelId="{FED9A7AB-1585-4AD0-B012-079B4905C699}">
      <dsp:nvSpPr>
        <dsp:cNvPr id="0" name=""/>
        <dsp:cNvSpPr/>
      </dsp:nvSpPr>
      <dsp:spPr>
        <a:xfrm>
          <a:off x="7308504" y="203841"/>
          <a:ext cx="1749937" cy="1749937"/>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1FDCE4C-21C1-43A5-A71C-A116C8FF205E}">
      <dsp:nvSpPr>
        <dsp:cNvPr id="0" name=""/>
        <dsp:cNvSpPr/>
      </dsp:nvSpPr>
      <dsp:spPr>
        <a:xfrm>
          <a:off x="7681441" y="576778"/>
          <a:ext cx="1004062" cy="10040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15A00F66-876A-4A5E-B2AD-395613D7A983}">
      <dsp:nvSpPr>
        <dsp:cNvPr id="0" name=""/>
        <dsp:cNvSpPr/>
      </dsp:nvSpPr>
      <dsp:spPr>
        <a:xfrm>
          <a:off x="6749097" y="2498841"/>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90000"/>
            </a:lnSpc>
            <a:spcBef>
              <a:spcPct val="0"/>
            </a:spcBef>
            <a:spcAft>
              <a:spcPct val="35000"/>
            </a:spcAft>
            <a:buNone/>
            <a:defRPr cap="all"/>
          </a:pPr>
          <a:r>
            <a:rPr lang="pt-BR" sz="2500" kern="1200" dirty="0"/>
            <a:t>Volume de trabalho</a:t>
          </a:r>
          <a:endParaRPr lang="en-US" sz="2500" kern="1200" dirty="0"/>
        </a:p>
      </dsp:txBody>
      <dsp:txXfrm>
        <a:off x="6749097" y="2498841"/>
        <a:ext cx="28687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88542F-478A-425E-B0F7-A0269C9271BC}" type="datetimeFigureOut">
              <a:rPr lang="pt-BR" smtClean="0"/>
              <a:t>05/12/2024</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607C86-FE98-4476-9AA0-3BB0C18FD2C9}" type="slidenum">
              <a:rPr lang="pt-BR" smtClean="0"/>
              <a:t>‹#›</a:t>
            </a:fld>
            <a:endParaRPr lang="pt-BR"/>
          </a:p>
        </p:txBody>
      </p:sp>
    </p:spTree>
    <p:extLst>
      <p:ext uri="{BB962C8B-B14F-4D97-AF65-F5344CB8AC3E}">
        <p14:creationId xmlns:p14="http://schemas.microsoft.com/office/powerpoint/2010/main" val="3695833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pt-BR"/>
              <a:t>Clique para editar o título Mestre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a:t>Clique para editar o estilo do subtítulo Mestre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0513661D-34B0-4766-8590-5A294E0937F3}" type="datetime1">
              <a:rPr lang="es-CL" smtClean="0"/>
              <a:t>05-12-2024</a:t>
            </a:fld>
            <a:endParaRPr lang="es-CL"/>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s-CL"/>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38866007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 Panorâmica com Legenda">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8AF554D7-DB75-453D-99B8-68AB43D763FC}" type="datetime1">
              <a:rPr lang="es-CL" smtClean="0"/>
              <a:t>05-12-2024</a:t>
            </a:fld>
            <a:endParaRPr lang="es-CL"/>
          </a:p>
        </p:txBody>
      </p:sp>
      <p:sp>
        <p:nvSpPr>
          <p:cNvPr id="6" name="Footer Placeholder 5"/>
          <p:cNvSpPr>
            <a:spLocks noGrp="1"/>
          </p:cNvSpPr>
          <p:nvPr>
            <p:ph type="ftr" sz="quarter" idx="11"/>
          </p:nvPr>
        </p:nvSpPr>
        <p:spPr/>
        <p:txBody>
          <a:bodyPr/>
          <a:lstStyle/>
          <a:p>
            <a:endParaRPr lang="es-CL"/>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351362381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ítulo e Legenda">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pt-BR"/>
              <a:t>Clique para editar o título Mestre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8AF554D7-DB75-453D-99B8-68AB43D763FC}" type="datetime1">
              <a:rPr lang="es-CL" smtClean="0"/>
              <a:t>05-12-2024</a:t>
            </a:fld>
            <a:endParaRPr lang="es-CL"/>
          </a:p>
        </p:txBody>
      </p:sp>
      <p:sp>
        <p:nvSpPr>
          <p:cNvPr id="5" name="Footer Placeholder 4"/>
          <p:cNvSpPr>
            <a:spLocks noGrp="1"/>
          </p:cNvSpPr>
          <p:nvPr>
            <p:ph type="ftr" sz="quarter" idx="11"/>
          </p:nvPr>
        </p:nvSpPr>
        <p:spPr/>
        <p:txBody>
          <a:bodyPr/>
          <a:lstStyle/>
          <a:p>
            <a:endParaRPr lang="es-CL"/>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258933246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ção com Legenda">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pt-BR"/>
              <a:t>Clique para editar o título Mestre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8AF554D7-DB75-453D-99B8-68AB43D763FC}" type="datetime1">
              <a:rPr lang="es-CL" smtClean="0"/>
              <a:t>05-12-2024</a:t>
            </a:fld>
            <a:endParaRPr lang="es-CL"/>
          </a:p>
        </p:txBody>
      </p:sp>
      <p:sp>
        <p:nvSpPr>
          <p:cNvPr id="5" name="Footer Placeholder 4"/>
          <p:cNvSpPr>
            <a:spLocks noGrp="1"/>
          </p:cNvSpPr>
          <p:nvPr>
            <p:ph type="ftr" sz="quarter" idx="11"/>
          </p:nvPr>
        </p:nvSpPr>
        <p:spPr/>
        <p:txBody>
          <a:bodyPr/>
          <a:lstStyle/>
          <a:p>
            <a:endParaRPr lang="es-CL"/>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1776417059"/>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artão de Nome">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8AF554D7-DB75-453D-99B8-68AB43D763FC}" type="datetime1">
              <a:rPr lang="es-CL" smtClean="0"/>
              <a:t>05-12-2024</a:t>
            </a:fld>
            <a:endParaRPr lang="es-CL"/>
          </a:p>
        </p:txBody>
      </p:sp>
      <p:sp>
        <p:nvSpPr>
          <p:cNvPr id="5" name="Footer Placeholder 4"/>
          <p:cNvSpPr>
            <a:spLocks noGrp="1"/>
          </p:cNvSpPr>
          <p:nvPr>
            <p:ph type="ftr" sz="quarter" idx="11"/>
          </p:nvPr>
        </p:nvSpPr>
        <p:spPr/>
        <p:txBody>
          <a:bodyPr/>
          <a:lstStyle/>
          <a:p>
            <a:endParaRPr lang="es-CL"/>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355865407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nas">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pt-BR"/>
              <a:t>Clique para editar o título Mestre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AF554D7-DB75-453D-99B8-68AB43D763FC}" type="datetime1">
              <a:rPr lang="es-CL" smtClean="0"/>
              <a:t>05-12-2024</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338471401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unas de Imagem">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pt-BR"/>
              <a:t>Clique para editar o título Mestre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a:t>Clique no ícone para adicionar uma imagem</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AF554D7-DB75-453D-99B8-68AB43D763FC}" type="datetime1">
              <a:rPr lang="es-CL" smtClean="0"/>
              <a:t>05-12-2024</a:t>
            </a:fld>
            <a:endParaRPr lang="es-CL"/>
          </a:p>
        </p:txBody>
      </p:sp>
      <p:sp>
        <p:nvSpPr>
          <p:cNvPr id="8" name="Footer Placeholder 7"/>
          <p:cNvSpPr>
            <a:spLocks noGrp="1"/>
          </p:cNvSpPr>
          <p:nvPr>
            <p:ph type="ftr" sz="quarter" idx="11"/>
          </p:nvPr>
        </p:nvSpPr>
        <p:spPr>
          <a:xfrm>
            <a:off x="561111" y="6391838"/>
            <a:ext cx="3644282" cy="304801"/>
          </a:xfrm>
        </p:spPr>
        <p:txBody>
          <a:bodyPr/>
          <a:lstStyle/>
          <a:p>
            <a:endParaRPr lang="es-CL"/>
          </a:p>
        </p:txBody>
      </p:sp>
      <p:sp>
        <p:nvSpPr>
          <p:cNvPr id="9" name="Slide Number Placeholder 8"/>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201523060"/>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63B4282F-6C31-4A90-80D9-9112EF591484}" type="datetime1">
              <a:rPr lang="es-CL" smtClean="0"/>
              <a:t>05-12-2024</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11787192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exto e Título Vertical">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pt-BR"/>
              <a:t>Clique para editar o título Mestre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002795FB-85CE-4F65-BB61-76C2E9967055}" type="datetime1">
              <a:rPr lang="es-CL" smtClean="0"/>
              <a:t>05-12-2024</a:t>
            </a:fld>
            <a:endParaRPr lang="es-CL"/>
          </a:p>
        </p:txBody>
      </p:sp>
      <p:sp>
        <p:nvSpPr>
          <p:cNvPr id="5" name="Footer Placeholder 4"/>
          <p:cNvSpPr>
            <a:spLocks noGrp="1"/>
          </p:cNvSpPr>
          <p:nvPr>
            <p:ph type="ftr" sz="quarter" idx="11"/>
          </p:nvPr>
        </p:nvSpPr>
        <p:spPr/>
        <p:txBody>
          <a:bodyPr/>
          <a:lstStyle/>
          <a:p>
            <a:endParaRPr lang="es-CL"/>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1057092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E3B8A3B6-8043-4814-9915-0663056BD641}" type="datetime1">
              <a:rPr lang="es-CL" smtClean="0"/>
              <a:t>05-12-2024</a:t>
            </a:fld>
            <a:endParaRPr lang="es-CL"/>
          </a:p>
        </p:txBody>
      </p:sp>
      <p:sp>
        <p:nvSpPr>
          <p:cNvPr id="5" name="Footer Placeholder 4"/>
          <p:cNvSpPr>
            <a:spLocks noGrp="1"/>
          </p:cNvSpPr>
          <p:nvPr>
            <p:ph type="ftr" sz="quarter" idx="11"/>
          </p:nvPr>
        </p:nvSpPr>
        <p:spPr/>
        <p:txBody>
          <a:bodyPr/>
          <a:lstStyle/>
          <a:p>
            <a:endParaRPr lang="es-CL"/>
          </a:p>
        </p:txBody>
      </p:sp>
      <p:sp>
        <p:nvSpPr>
          <p:cNvPr id="6" name="Slide Number Placeholder 5"/>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3302932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ção">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pt-BR"/>
              <a:t>Clique para editar o título Mestre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E43384FA-3F71-4A33-829B-96E79CB025A8}" type="datetime1">
              <a:rPr lang="es-CL" smtClean="0"/>
              <a:t>05-12-2024</a:t>
            </a:fld>
            <a:endParaRPr lang="es-CL"/>
          </a:p>
        </p:txBody>
      </p:sp>
      <p:sp>
        <p:nvSpPr>
          <p:cNvPr id="5" name="Footer Placeholder 4"/>
          <p:cNvSpPr>
            <a:spLocks noGrp="1"/>
          </p:cNvSpPr>
          <p:nvPr>
            <p:ph type="ftr" sz="quarter" idx="11"/>
          </p:nvPr>
        </p:nvSpPr>
        <p:spPr/>
        <p:txBody>
          <a:bodyPr/>
          <a:lstStyle/>
          <a:p>
            <a:endParaRPr lang="es-CL"/>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640929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162DEB35-D79F-4BF3-AD02-174997D8B5B8}" type="datetime1">
              <a:rPr lang="es-CL" smtClean="0"/>
              <a:t>05-12-2024</a:t>
            </a:fld>
            <a:endParaRPr lang="es-CL"/>
          </a:p>
        </p:txBody>
      </p:sp>
      <p:sp>
        <p:nvSpPr>
          <p:cNvPr id="6" name="Footer Placeholder 5"/>
          <p:cNvSpPr>
            <a:spLocks noGrp="1"/>
          </p:cNvSpPr>
          <p:nvPr>
            <p:ph type="ftr" sz="quarter" idx="11"/>
          </p:nvPr>
        </p:nvSpPr>
        <p:spPr/>
        <p:txBody>
          <a:bodyPr/>
          <a:lstStyle/>
          <a:p>
            <a:endParaRPr lang="es-CL"/>
          </a:p>
        </p:txBody>
      </p:sp>
      <p:sp>
        <p:nvSpPr>
          <p:cNvPr id="7" name="Slide Number Placeholder 6"/>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761422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a:t>Clique para editar o título Mestre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9FEE1217-F5C5-4F47-86BA-F37452B3DD03}" type="datetime1">
              <a:rPr lang="es-CL" smtClean="0"/>
              <a:t>05-12-2024</a:t>
            </a:fld>
            <a:endParaRPr lang="es-CL"/>
          </a:p>
        </p:txBody>
      </p:sp>
      <p:sp>
        <p:nvSpPr>
          <p:cNvPr id="8" name="Footer Placeholder 7"/>
          <p:cNvSpPr>
            <a:spLocks noGrp="1"/>
          </p:cNvSpPr>
          <p:nvPr>
            <p:ph type="ftr" sz="quarter" idx="11"/>
          </p:nvPr>
        </p:nvSpPr>
        <p:spPr/>
        <p:txBody>
          <a:bodyPr/>
          <a:lstStyle/>
          <a:p>
            <a:endParaRPr lang="es-CL"/>
          </a:p>
        </p:txBody>
      </p:sp>
      <p:sp>
        <p:nvSpPr>
          <p:cNvPr id="9" name="Slide Number Placeholder 8"/>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834041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3BD29339-F38E-4839-B866-DA288FE6C837}" type="datetime1">
              <a:rPr lang="es-CL" smtClean="0"/>
              <a:t>05-12-2024</a:t>
            </a:fld>
            <a:endParaRPr lang="es-CL"/>
          </a:p>
        </p:txBody>
      </p:sp>
      <p:sp>
        <p:nvSpPr>
          <p:cNvPr id="4" name="Footer Placeholder 3"/>
          <p:cNvSpPr>
            <a:spLocks noGrp="1"/>
          </p:cNvSpPr>
          <p:nvPr>
            <p:ph type="ftr" sz="quarter" idx="11"/>
          </p:nvPr>
        </p:nvSpPr>
        <p:spPr/>
        <p:txBody>
          <a:bodyPr/>
          <a:lstStyle/>
          <a:p>
            <a:endParaRPr lang="es-CL"/>
          </a:p>
        </p:txBody>
      </p:sp>
      <p:sp>
        <p:nvSpPr>
          <p:cNvPr id="5" name="Slide Number Placeholder 4"/>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3920630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062FCB-307A-43A5-8E2E-5AF928932B14}" type="datetime1">
              <a:rPr lang="es-CL" smtClean="0"/>
              <a:t>05-12-2024</a:t>
            </a:fld>
            <a:endParaRPr lang="es-CL"/>
          </a:p>
        </p:txBody>
      </p:sp>
      <p:sp>
        <p:nvSpPr>
          <p:cNvPr id="3" name="Footer Placeholder 2"/>
          <p:cNvSpPr>
            <a:spLocks noGrp="1"/>
          </p:cNvSpPr>
          <p:nvPr>
            <p:ph type="ftr" sz="quarter" idx="11"/>
          </p:nvPr>
        </p:nvSpPr>
        <p:spPr/>
        <p:txBody>
          <a:bodyPr/>
          <a:lstStyle/>
          <a:p>
            <a:endParaRPr lang="es-CL"/>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1085474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pt-BR"/>
              <a:t>Clique para editar o título Mestre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D26323F2-7C1E-4CFF-9E3E-8B97ABA85B80}" type="datetime1">
              <a:rPr lang="es-CL" smtClean="0"/>
              <a:t>05-12-2024</a:t>
            </a:fld>
            <a:endParaRPr lang="es-CL"/>
          </a:p>
        </p:txBody>
      </p:sp>
      <p:sp>
        <p:nvSpPr>
          <p:cNvPr id="6" name="Footer Placeholder 5"/>
          <p:cNvSpPr>
            <a:spLocks noGrp="1"/>
          </p:cNvSpPr>
          <p:nvPr>
            <p:ph type="ftr" sz="quarter" idx="11"/>
          </p:nvPr>
        </p:nvSpPr>
        <p:spPr/>
        <p:txBody>
          <a:bodyPr/>
          <a:lstStyle/>
          <a:p>
            <a:endParaRPr lang="es-CL"/>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943106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pt-BR"/>
              <a:t>Clique no ícone para adicionar uma imagem</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61249A95-D33F-4C50-9B3B-8F0E20D85AFA}" type="datetime1">
              <a:rPr lang="es-CL" smtClean="0"/>
              <a:t>05-12-2024</a:t>
            </a:fld>
            <a:endParaRPr lang="es-CL"/>
          </a:p>
        </p:txBody>
      </p:sp>
      <p:sp>
        <p:nvSpPr>
          <p:cNvPr id="6" name="Footer Placeholder 5"/>
          <p:cNvSpPr>
            <a:spLocks noGrp="1"/>
          </p:cNvSpPr>
          <p:nvPr>
            <p:ph type="ftr" sz="quarter" idx="11"/>
          </p:nvPr>
        </p:nvSpPr>
        <p:spPr/>
        <p:txBody>
          <a:bodyPr/>
          <a:lstStyle/>
          <a:p>
            <a:endParaRPr lang="es-CL"/>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687A9EA-992D-466B-AFF2-8B3A11631612}" type="slidenum">
              <a:rPr lang="es-CL" smtClean="0"/>
              <a:t>‹#›</a:t>
            </a:fld>
            <a:endParaRPr lang="es-CL"/>
          </a:p>
        </p:txBody>
      </p:sp>
    </p:spTree>
    <p:extLst>
      <p:ext uri="{BB962C8B-B14F-4D97-AF65-F5344CB8AC3E}">
        <p14:creationId xmlns:p14="http://schemas.microsoft.com/office/powerpoint/2010/main" val="8468454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pt-BR"/>
              <a:t>Clique para editar o título Mestre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8AF554D7-DB75-453D-99B8-68AB43D763FC}" type="datetime1">
              <a:rPr lang="es-CL" smtClean="0"/>
              <a:t>05-12-2024</a:t>
            </a:fld>
            <a:endParaRPr lang="es-CL"/>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s-CL"/>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F687A9EA-992D-466B-AFF2-8B3A11631612}" type="slidenum">
              <a:rPr lang="es-CL" smtClean="0"/>
              <a:t>‹#›</a:t>
            </a:fld>
            <a:endParaRPr lang="es-CL"/>
          </a:p>
        </p:txBody>
      </p:sp>
    </p:spTree>
    <p:extLst>
      <p:ext uri="{BB962C8B-B14F-4D97-AF65-F5344CB8AC3E}">
        <p14:creationId xmlns:p14="http://schemas.microsoft.com/office/powerpoint/2010/main" val="46604157"/>
      </p:ext>
    </p:extLst>
  </p:cSld>
  <p:clrMap bg1="lt1" tx1="dk1" bg2="lt2" tx2="dk2" accent1="accent1" accent2="accent2" accent3="accent3" accent4="accent4" accent5="accent5" accent6="accent6" hlink="hlink" folHlink="folHlink"/>
  <p:sldLayoutIdLst>
    <p:sldLayoutId id="2147484177" r:id="rId1"/>
    <p:sldLayoutId id="2147484178" r:id="rId2"/>
    <p:sldLayoutId id="2147484179" r:id="rId3"/>
    <p:sldLayoutId id="2147484180" r:id="rId4"/>
    <p:sldLayoutId id="2147484181" r:id="rId5"/>
    <p:sldLayoutId id="2147484182" r:id="rId6"/>
    <p:sldLayoutId id="2147484183" r:id="rId7"/>
    <p:sldLayoutId id="2147484184" r:id="rId8"/>
    <p:sldLayoutId id="2147484185" r:id="rId9"/>
    <p:sldLayoutId id="2147484186" r:id="rId10"/>
    <p:sldLayoutId id="2147484187" r:id="rId11"/>
    <p:sldLayoutId id="2147484188" r:id="rId12"/>
    <p:sldLayoutId id="2147484189" r:id="rId13"/>
    <p:sldLayoutId id="2147484190" r:id="rId14"/>
    <p:sldLayoutId id="2147484191" r:id="rId15"/>
    <p:sldLayoutId id="2147484192" r:id="rId16"/>
    <p:sldLayoutId id="2147484193" r:id="rId17"/>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paullorodrigobr.atlassian.net/browse/BIB-63?atlOrigin=eyJpIjoiMjBhNWIzMmFjMjdiNGE1YzhhZTE4YmM0ZjA0MDM4ZWYiLCJwIjoiZXhjZWwtamlyYSJ9" TargetMode="External"/><Relationship Id="rId13" Type="http://schemas.openxmlformats.org/officeDocument/2006/relationships/hyperlink" Target="https://paullorodrigobr.atlassian.net/browse/BIB-68?atlOrigin=eyJpIjoiMjBhNWIzMmFjMjdiNGE1YzhhZTE4YmM0ZjA0MDM4ZWYiLCJwIjoiZXhjZWwtamlyYSJ9" TargetMode="External"/><Relationship Id="rId18" Type="http://schemas.openxmlformats.org/officeDocument/2006/relationships/hyperlink" Target="https://paullorodrigobr.atlassian.net/browse/BIB-73?atlOrigin=eyJpIjoiMjBhNWIzMmFjMjdiNGE1YzhhZTE4YmM0ZjA0MDM4ZWYiLCJwIjoiZXhjZWwtamlyYSJ9" TargetMode="External"/><Relationship Id="rId3" Type="http://schemas.openxmlformats.org/officeDocument/2006/relationships/hyperlink" Target="https://paullorodrigobr.atlassian.net/browse/BIB-58?atlOrigin=eyJpIjoiMjBhNWIzMmFjMjdiNGE1YzhhZTE4YmM0ZjA0MDM4ZWYiLCJwIjoiZXhjZWwtamlyYSJ9" TargetMode="External"/><Relationship Id="rId7" Type="http://schemas.openxmlformats.org/officeDocument/2006/relationships/hyperlink" Target="https://paullorodrigobr.atlassian.net/browse/BIB-62?atlOrigin=eyJpIjoiMjBhNWIzMmFjMjdiNGE1YzhhZTE4YmM0ZjA0MDM4ZWYiLCJwIjoiZXhjZWwtamlyYSJ9" TargetMode="External"/><Relationship Id="rId12" Type="http://schemas.openxmlformats.org/officeDocument/2006/relationships/hyperlink" Target="https://paullorodrigobr.atlassian.net/browse/BIB-67?atlOrigin=eyJpIjoiMjBhNWIzMmFjMjdiNGE1YzhhZTE4YmM0ZjA0MDM4ZWYiLCJwIjoiZXhjZWwtamlyYSJ9" TargetMode="External"/><Relationship Id="rId17" Type="http://schemas.openxmlformats.org/officeDocument/2006/relationships/hyperlink" Target="https://paullorodrigobr.atlassian.net/browse/BIB-72?atlOrigin=eyJpIjoiMjBhNWIzMmFjMjdiNGE1YzhhZTE4YmM0ZjA0MDM4ZWYiLCJwIjoiZXhjZWwtamlyYSJ9" TargetMode="External"/><Relationship Id="rId2" Type="http://schemas.openxmlformats.org/officeDocument/2006/relationships/image" Target="../media/image1.jpeg"/><Relationship Id="rId16" Type="http://schemas.openxmlformats.org/officeDocument/2006/relationships/hyperlink" Target="https://paullorodrigobr.atlassian.net/browse/BIB-71?atlOrigin=eyJpIjoiMjBhNWIzMmFjMjdiNGE1YzhhZTE4YmM0ZjA0MDM4ZWYiLCJwIjoiZXhjZWwtamlyYSJ9" TargetMode="External"/><Relationship Id="rId1" Type="http://schemas.openxmlformats.org/officeDocument/2006/relationships/slideLayout" Target="../slideLayouts/slideLayout2.xml"/><Relationship Id="rId6" Type="http://schemas.openxmlformats.org/officeDocument/2006/relationships/hyperlink" Target="https://paullorodrigobr.atlassian.net/browse/BIB-61?atlOrigin=eyJpIjoiMjBhNWIzMmFjMjdiNGE1YzhhZTE4YmM0ZjA0MDM4ZWYiLCJwIjoiZXhjZWwtamlyYSJ9" TargetMode="External"/><Relationship Id="rId11" Type="http://schemas.openxmlformats.org/officeDocument/2006/relationships/hyperlink" Target="https://paullorodrigobr.atlassian.net/browse/BIB-66?atlOrigin=eyJpIjoiMjBhNWIzMmFjMjdiNGE1YzhhZTE4YmM0ZjA0MDM4ZWYiLCJwIjoiZXhjZWwtamlyYSJ9" TargetMode="External"/><Relationship Id="rId5" Type="http://schemas.openxmlformats.org/officeDocument/2006/relationships/hyperlink" Target="https://paullorodrigobr.atlassian.net/browse/BIB-60?atlOrigin=eyJpIjoiMjBhNWIzMmFjMjdiNGE1YzhhZTE4YmM0ZjA0MDM4ZWYiLCJwIjoiZXhjZWwtamlyYSJ9" TargetMode="External"/><Relationship Id="rId15" Type="http://schemas.openxmlformats.org/officeDocument/2006/relationships/hyperlink" Target="https://paullorodrigobr.atlassian.net/browse/BIB-70?atlOrigin=eyJpIjoiMjBhNWIzMmFjMjdiNGE1YzhhZTE4YmM0ZjA0MDM4ZWYiLCJwIjoiZXhjZWwtamlyYSJ9" TargetMode="External"/><Relationship Id="rId10" Type="http://schemas.openxmlformats.org/officeDocument/2006/relationships/hyperlink" Target="https://paullorodrigobr.atlassian.net/browse/BIB-65?atlOrigin=eyJpIjoiMjBhNWIzMmFjMjdiNGE1YzhhZTE4YmM0ZjA0MDM4ZWYiLCJwIjoiZXhjZWwtamlyYSJ9" TargetMode="External"/><Relationship Id="rId19" Type="http://schemas.openxmlformats.org/officeDocument/2006/relationships/hyperlink" Target="https://paullorodrigobr.atlassian.net/browse/BIB-74?atlOrigin=eyJpIjoiMjBhNWIzMmFjMjdiNGE1YzhhZTE4YmM0ZjA0MDM4ZWYiLCJwIjoiZXhjZWwtamlyYSJ9" TargetMode="External"/><Relationship Id="rId4" Type="http://schemas.openxmlformats.org/officeDocument/2006/relationships/hyperlink" Target="https://paullorodrigobr.atlassian.net/browse/BIB-59?atlOrigin=eyJpIjoiMjBhNWIzMmFjMjdiNGE1YzhhZTE4YmM0ZjA0MDM4ZWYiLCJwIjoiZXhjZWwtamlyYSJ9" TargetMode="External"/><Relationship Id="rId9" Type="http://schemas.openxmlformats.org/officeDocument/2006/relationships/hyperlink" Target="https://paullorodrigobr.atlassian.net/browse/BIB-64?atlOrigin=eyJpIjoiMjBhNWIzMmFjMjdiNGE1YzhhZTE4YmM0ZjA0MDM4ZWYiLCJwIjoiZXhjZWwtamlyYSJ9" TargetMode="External"/><Relationship Id="rId14" Type="http://schemas.openxmlformats.org/officeDocument/2006/relationships/hyperlink" Target="https://paullorodrigobr.atlassian.net/browse/BIB-69?atlOrigin=eyJpIjoiMjBhNWIzMmFjMjdiNGE1YzhhZTE4YmM0ZjA0MDM4ZWYiLCJwIjoiZXhjZWwtamlyYSJ9"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hand holding cards in front of a group of people sitting around a table&#10;&#10;Description automatically generated">
            <a:extLst>
              <a:ext uri="{FF2B5EF4-FFF2-40B4-BE49-F238E27FC236}">
                <a16:creationId xmlns:a16="http://schemas.microsoft.com/office/drawing/2014/main" id="{1BCB0B72-A8F9-99E1-49AE-F84ED0B870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BAE6D0B2-AB71-5AB8-54DA-503C8BECC73E}"/>
              </a:ext>
            </a:extLst>
          </p:cNvPr>
          <p:cNvSpPr>
            <a:spLocks noGrp="1"/>
          </p:cNvSpPr>
          <p:nvPr>
            <p:ph type="ctrTitle"/>
          </p:nvPr>
        </p:nvSpPr>
        <p:spPr>
          <a:xfrm>
            <a:off x="62754" y="4857750"/>
            <a:ext cx="7261411" cy="1800083"/>
          </a:xfrm>
        </p:spPr>
        <p:txBody>
          <a:bodyPr vert="horz" lIns="91440" tIns="45720" rIns="91440" bIns="45720" rtlCol="0">
            <a:normAutofit/>
          </a:bodyPr>
          <a:lstStyle/>
          <a:p>
            <a:r>
              <a:rPr lang="en-US" b="1" dirty="0">
                <a:solidFill>
                  <a:srgbClr val="FF0000"/>
                </a:solidFill>
                <a:highlight>
                  <a:srgbClr val="FFFF00"/>
                </a:highlight>
              </a:rPr>
              <a:t>Planning Poker e </a:t>
            </a:r>
            <a:r>
              <a:rPr lang="en-US" b="1" dirty="0" err="1">
                <a:solidFill>
                  <a:srgbClr val="FF0000"/>
                </a:solidFill>
                <a:highlight>
                  <a:srgbClr val="FFFF00"/>
                </a:highlight>
              </a:rPr>
              <a:t>Estimativas</a:t>
            </a:r>
            <a:endParaRPr lang="en-US" b="1" dirty="0">
              <a:solidFill>
                <a:srgbClr val="FF0000"/>
              </a:solidFill>
              <a:highlight>
                <a:srgbClr val="FFFF00"/>
              </a:highlight>
            </a:endParaRPr>
          </a:p>
        </p:txBody>
      </p:sp>
      <p:sp>
        <p:nvSpPr>
          <p:cNvPr id="5" name="Espaço Reservado para Número de Slide 4">
            <a:extLst>
              <a:ext uri="{FF2B5EF4-FFF2-40B4-BE49-F238E27FC236}">
                <a16:creationId xmlns:a16="http://schemas.microsoft.com/office/drawing/2014/main" id="{441873BE-7D4C-4604-E7E3-95B43C1BAD0B}"/>
              </a:ext>
            </a:extLst>
          </p:cNvPr>
          <p:cNvSpPr>
            <a:spLocks noGrp="1"/>
          </p:cNvSpPr>
          <p:nvPr>
            <p:ph type="sldNum" sz="quarter" idx="12"/>
          </p:nvPr>
        </p:nvSpPr>
        <p:spPr/>
        <p:txBody>
          <a:bodyPr>
            <a:normAutofit/>
          </a:bodyPr>
          <a:lstStyle/>
          <a:p>
            <a:pPr>
              <a:spcAft>
                <a:spcPts val="600"/>
              </a:spcAft>
            </a:pPr>
            <a:fld id="{F687A9EA-992D-466B-AFF2-8B3A11631612}" type="slidenum">
              <a:rPr lang="es-CL">
                <a:solidFill>
                  <a:schemeClr val="bg1"/>
                </a:solidFill>
              </a:rPr>
              <a:pPr>
                <a:spcAft>
                  <a:spcPts val="600"/>
                </a:spcAft>
              </a:pPr>
              <a:t>1</a:t>
            </a:fld>
            <a:endParaRPr lang="es-CL">
              <a:solidFill>
                <a:schemeClr val="bg1"/>
              </a:solidFill>
            </a:endParaRPr>
          </a:p>
        </p:txBody>
      </p:sp>
      <p:sp>
        <p:nvSpPr>
          <p:cNvPr id="3" name="CaixaDeTexto 2">
            <a:extLst>
              <a:ext uri="{FF2B5EF4-FFF2-40B4-BE49-F238E27FC236}">
                <a16:creationId xmlns:a16="http://schemas.microsoft.com/office/drawing/2014/main" id="{BABB910B-ABF2-2600-AE61-AF3A5984386C}"/>
              </a:ext>
            </a:extLst>
          </p:cNvPr>
          <p:cNvSpPr txBox="1"/>
          <p:nvPr/>
        </p:nvSpPr>
        <p:spPr>
          <a:xfrm>
            <a:off x="8498541" y="6131859"/>
            <a:ext cx="3448424" cy="369332"/>
          </a:xfrm>
          <a:prstGeom prst="rect">
            <a:avLst/>
          </a:prstGeom>
          <a:noFill/>
        </p:spPr>
        <p:txBody>
          <a:bodyPr wrap="square" rtlCol="0">
            <a:spAutoFit/>
          </a:bodyPr>
          <a:lstStyle/>
          <a:p>
            <a:pPr algn="r"/>
            <a:r>
              <a:rPr lang="pt-BR" dirty="0">
                <a:solidFill>
                  <a:schemeClr val="bg1"/>
                </a:solidFill>
              </a:rPr>
              <a:t>28/11/2024</a:t>
            </a:r>
          </a:p>
        </p:txBody>
      </p:sp>
    </p:spTree>
    <p:extLst>
      <p:ext uri="{BB962C8B-B14F-4D97-AF65-F5344CB8AC3E}">
        <p14:creationId xmlns:p14="http://schemas.microsoft.com/office/powerpoint/2010/main" val="9389266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09E8E7-BB32-27F7-697B-97FE1BD2AF54}"/>
              </a:ext>
            </a:extLst>
          </p:cNvPr>
          <p:cNvSpPr>
            <a:spLocks noGrp="1"/>
          </p:cNvSpPr>
          <p:nvPr>
            <p:ph type="title"/>
          </p:nvPr>
        </p:nvSpPr>
        <p:spPr/>
        <p:txBody>
          <a:bodyPr/>
          <a:lstStyle/>
          <a:p>
            <a:r>
              <a:rPr lang="es-CL" dirty="0"/>
              <a:t> </a:t>
            </a:r>
          </a:p>
        </p:txBody>
      </p:sp>
      <p:sp>
        <p:nvSpPr>
          <p:cNvPr id="5" name="Espaço Reservado para Conteúdo 2">
            <a:extLst>
              <a:ext uri="{FF2B5EF4-FFF2-40B4-BE49-F238E27FC236}">
                <a16:creationId xmlns:a16="http://schemas.microsoft.com/office/drawing/2014/main" id="{85D45D19-64F2-8898-7BAE-6B8689B3DBCE}"/>
              </a:ext>
            </a:extLst>
          </p:cNvPr>
          <p:cNvSpPr>
            <a:spLocks noGrp="1"/>
          </p:cNvSpPr>
          <p:nvPr>
            <p:ph idx="1"/>
          </p:nvPr>
        </p:nvSpPr>
        <p:spPr>
          <a:xfrm>
            <a:off x="787019" y="5328093"/>
            <a:ext cx="6188518" cy="1402316"/>
          </a:xfrm>
        </p:spPr>
        <p:txBody>
          <a:bodyPr>
            <a:normAutofit/>
          </a:bodyPr>
          <a:lstStyle/>
          <a:p>
            <a:pPr marL="0" indent="0">
              <a:buNone/>
            </a:pPr>
            <a:r>
              <a:rPr lang="es-CL" sz="1600" dirty="0"/>
              <a:t>E-mail: paulloestevam@gmail.com</a:t>
            </a:r>
          </a:p>
          <a:p>
            <a:pPr marL="0" indent="0">
              <a:buNone/>
            </a:pPr>
            <a:r>
              <a:rPr lang="es-CL" sz="1600" dirty="0" err="1"/>
              <a:t>Linkedin</a:t>
            </a:r>
            <a:r>
              <a:rPr lang="es-CL" sz="1600" dirty="0"/>
              <a:t>: https://www.linkedin.com/in/paulloestevam</a:t>
            </a:r>
          </a:p>
        </p:txBody>
      </p:sp>
      <p:sp>
        <p:nvSpPr>
          <p:cNvPr id="6" name="Espaço Reservado para Número de Slide 5">
            <a:extLst>
              <a:ext uri="{FF2B5EF4-FFF2-40B4-BE49-F238E27FC236}">
                <a16:creationId xmlns:a16="http://schemas.microsoft.com/office/drawing/2014/main" id="{9ECFE08B-C905-95FB-5C61-1579F1AC8936}"/>
              </a:ext>
            </a:extLst>
          </p:cNvPr>
          <p:cNvSpPr>
            <a:spLocks noGrp="1"/>
          </p:cNvSpPr>
          <p:nvPr>
            <p:ph type="sldNum" sz="quarter" idx="12"/>
          </p:nvPr>
        </p:nvSpPr>
        <p:spPr/>
        <p:txBody>
          <a:bodyPr>
            <a:normAutofit/>
          </a:bodyPr>
          <a:lstStyle/>
          <a:p>
            <a:fld id="{F687A9EA-992D-466B-AFF2-8B3A11631612}" type="slidenum">
              <a:rPr lang="es-CL" smtClean="0"/>
              <a:t>10</a:t>
            </a:fld>
            <a:endParaRPr lang="es-CL"/>
          </a:p>
        </p:txBody>
      </p:sp>
      <p:sp>
        <p:nvSpPr>
          <p:cNvPr id="4" name="AutoShape 6">
            <a:extLst>
              <a:ext uri="{FF2B5EF4-FFF2-40B4-BE49-F238E27FC236}">
                <a16:creationId xmlns:a16="http://schemas.microsoft.com/office/drawing/2014/main" id="{7E7DAEF5-6E72-64FA-6C05-E57663D3D5B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s-CL"/>
          </a:p>
        </p:txBody>
      </p:sp>
      <p:sp>
        <p:nvSpPr>
          <p:cNvPr id="3" name="Título 1">
            <a:extLst>
              <a:ext uri="{FF2B5EF4-FFF2-40B4-BE49-F238E27FC236}">
                <a16:creationId xmlns:a16="http://schemas.microsoft.com/office/drawing/2014/main" id="{10D55773-F35B-3266-B0E5-AB376A5EEBED}"/>
              </a:ext>
            </a:extLst>
          </p:cNvPr>
          <p:cNvSpPr txBox="1">
            <a:spLocks/>
          </p:cNvSpPr>
          <p:nvPr/>
        </p:nvSpPr>
        <p:spPr>
          <a:xfrm>
            <a:off x="3718786" y="3276600"/>
            <a:ext cx="4178201"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s-CL" dirty="0" err="1"/>
              <a:t>Muito</a:t>
            </a:r>
            <a:r>
              <a:rPr lang="es-CL" dirty="0"/>
              <a:t> </a:t>
            </a:r>
            <a:r>
              <a:rPr lang="es-CL" dirty="0" err="1"/>
              <a:t>obrigado</a:t>
            </a:r>
            <a:r>
              <a:rPr lang="es-CL" dirty="0"/>
              <a:t>!!!</a:t>
            </a:r>
          </a:p>
        </p:txBody>
      </p:sp>
      <p:sp>
        <p:nvSpPr>
          <p:cNvPr id="9" name="CaixaDeTexto 8">
            <a:extLst>
              <a:ext uri="{FF2B5EF4-FFF2-40B4-BE49-F238E27FC236}">
                <a16:creationId xmlns:a16="http://schemas.microsoft.com/office/drawing/2014/main" id="{DB2BA1D5-9A2E-B30D-0F68-93FD5F338021}"/>
              </a:ext>
            </a:extLst>
          </p:cNvPr>
          <p:cNvSpPr txBox="1"/>
          <p:nvPr/>
        </p:nvSpPr>
        <p:spPr>
          <a:xfrm>
            <a:off x="8350713" y="2229786"/>
            <a:ext cx="3399028" cy="1384995"/>
          </a:xfrm>
          <a:prstGeom prst="rect">
            <a:avLst/>
          </a:prstGeom>
          <a:noFill/>
        </p:spPr>
        <p:txBody>
          <a:bodyPr wrap="square" rtlCol="0">
            <a:spAutoFit/>
          </a:bodyPr>
          <a:lstStyle/>
          <a:p>
            <a:pPr algn="ctr"/>
            <a:r>
              <a:rPr lang="pt-BR" sz="2800" b="1" dirty="0"/>
              <a:t>Presença e formulário de pesquisa</a:t>
            </a:r>
          </a:p>
        </p:txBody>
      </p:sp>
      <p:pic>
        <p:nvPicPr>
          <p:cNvPr id="8" name="Imagem 7" descr="Código QR&#10;&#10;Descrição gerada automaticamente">
            <a:extLst>
              <a:ext uri="{FF2B5EF4-FFF2-40B4-BE49-F238E27FC236}">
                <a16:creationId xmlns:a16="http://schemas.microsoft.com/office/drawing/2014/main" id="{07816369-E890-B44B-CF89-FDD2F72048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69060" y="3581400"/>
            <a:ext cx="2984189" cy="2984189"/>
          </a:xfrm>
          <a:prstGeom prst="rect">
            <a:avLst/>
          </a:prstGeom>
        </p:spPr>
      </p:pic>
    </p:spTree>
    <p:extLst>
      <p:ext uri="{BB962C8B-B14F-4D97-AF65-F5344CB8AC3E}">
        <p14:creationId xmlns:p14="http://schemas.microsoft.com/office/powerpoint/2010/main" val="199460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905F62B-33EC-CA77-F0A2-A008801DC61D}"/>
              </a:ext>
            </a:extLst>
          </p:cNvPr>
          <p:cNvSpPr>
            <a:spLocks noGrp="1"/>
          </p:cNvSpPr>
          <p:nvPr>
            <p:ph type="title"/>
          </p:nvPr>
        </p:nvSpPr>
        <p:spPr/>
        <p:txBody>
          <a:bodyPr>
            <a:normAutofit/>
          </a:bodyPr>
          <a:lstStyle/>
          <a:p>
            <a:r>
              <a:rPr lang="pt-BR" b="1" dirty="0">
                <a:latin typeface="Abadi" panose="020F0502020204030204" pitchFamily="34" charset="0"/>
                <a:ea typeface="ADLaM Display" panose="020F0502020204030204" pitchFamily="2" charset="0"/>
                <a:cs typeface="Aldhabi" panose="020F0502020204030204" pitchFamily="2" charset="-78"/>
              </a:rPr>
              <a:t>¿O que é?</a:t>
            </a:r>
            <a:endParaRPr lang="es-CL" dirty="0"/>
          </a:p>
        </p:txBody>
      </p:sp>
      <p:sp>
        <p:nvSpPr>
          <p:cNvPr id="26" name="Espaço Reservado para Número de Slide 25">
            <a:extLst>
              <a:ext uri="{FF2B5EF4-FFF2-40B4-BE49-F238E27FC236}">
                <a16:creationId xmlns:a16="http://schemas.microsoft.com/office/drawing/2014/main" id="{2294E588-4ACD-C8B1-C818-A2621DF2446A}"/>
              </a:ext>
            </a:extLst>
          </p:cNvPr>
          <p:cNvSpPr>
            <a:spLocks noGrp="1"/>
          </p:cNvSpPr>
          <p:nvPr>
            <p:ph type="sldNum" sz="quarter" idx="12"/>
          </p:nvPr>
        </p:nvSpPr>
        <p:spPr/>
        <p:txBody>
          <a:bodyPr>
            <a:normAutofit/>
          </a:bodyPr>
          <a:lstStyle/>
          <a:p>
            <a:fld id="{F687A9EA-992D-466B-AFF2-8B3A11631612}" type="slidenum">
              <a:rPr lang="es-CL" smtClean="0"/>
              <a:t>2</a:t>
            </a:fld>
            <a:endParaRPr lang="es-CL"/>
          </a:p>
        </p:txBody>
      </p:sp>
      <p:sp>
        <p:nvSpPr>
          <p:cNvPr id="5" name="CaixaDeTexto 4">
            <a:extLst>
              <a:ext uri="{FF2B5EF4-FFF2-40B4-BE49-F238E27FC236}">
                <a16:creationId xmlns:a16="http://schemas.microsoft.com/office/drawing/2014/main" id="{07BEC5C2-A04E-E747-CF08-4DE15E7463AD}"/>
              </a:ext>
            </a:extLst>
          </p:cNvPr>
          <p:cNvSpPr txBox="1"/>
          <p:nvPr/>
        </p:nvSpPr>
        <p:spPr>
          <a:xfrm>
            <a:off x="342807" y="2447658"/>
            <a:ext cx="5820926" cy="3970318"/>
          </a:xfrm>
          <a:prstGeom prst="rect">
            <a:avLst/>
          </a:prstGeom>
          <a:noFill/>
        </p:spPr>
        <p:txBody>
          <a:bodyPr wrap="square" rtlCol="0">
            <a:spAutoFit/>
          </a:bodyPr>
          <a:lstStyle/>
          <a:p>
            <a:r>
              <a:rPr lang="pt-BR" sz="2800" dirty="0">
                <a:latin typeface="Abadi" panose="020B0604020104020204" pitchFamily="34" charset="0"/>
              </a:rPr>
              <a:t>O Planning Poker é uma técnica de estimativa colaborativa usada em metodologias ágeis para avaliar o esforço necessário para concluir tarefas. Cada participante utiliza cartas numeradas para indicar suas estimativas, e os números são discutidos para alcançar um consenso.</a:t>
            </a:r>
          </a:p>
        </p:txBody>
      </p:sp>
      <p:pic>
        <p:nvPicPr>
          <p:cNvPr id="4" name="Picture 2" descr="Planning Poker: A melhor maneira de estimar seu projeto">
            <a:extLst>
              <a:ext uri="{FF2B5EF4-FFF2-40B4-BE49-F238E27FC236}">
                <a16:creationId xmlns:a16="http://schemas.microsoft.com/office/drawing/2014/main" id="{8101BD92-6A35-A2EA-F22C-B67A95736F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59404" y="2391086"/>
            <a:ext cx="3022408" cy="207250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Bitcoin Falls Because of a 13th Century Mathematician - EWM Interactive">
            <a:extLst>
              <a:ext uri="{FF2B5EF4-FFF2-40B4-BE49-F238E27FC236}">
                <a16:creationId xmlns:a16="http://schemas.microsoft.com/office/drawing/2014/main" id="{8DA5AE61-CC67-63CE-33A4-2710E4FABC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16709" y="4707955"/>
            <a:ext cx="1564405" cy="130152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Sequência de Fibonacci: o que é, exemplos - Mundo Educação">
            <a:extLst>
              <a:ext uri="{FF2B5EF4-FFF2-40B4-BE49-F238E27FC236}">
                <a16:creationId xmlns:a16="http://schemas.microsoft.com/office/drawing/2014/main" id="{B43150BD-D489-FA2A-AA48-41D327697C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59404" y="4591055"/>
            <a:ext cx="3022770" cy="197121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stimando o tempo de cada fase do UX Cards com o Planning Poker | Corais">
            <a:extLst>
              <a:ext uri="{FF2B5EF4-FFF2-40B4-BE49-F238E27FC236}">
                <a16:creationId xmlns:a16="http://schemas.microsoft.com/office/drawing/2014/main" id="{3D6390AE-48BF-BD3B-9DF1-C90E70D6DA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67686" y="2953881"/>
            <a:ext cx="2062449" cy="1509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77694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F7A4B-1CA6-A8F6-C8BA-96D25C3CBBE8}"/>
              </a:ext>
            </a:extLst>
          </p:cNvPr>
          <p:cNvSpPr>
            <a:spLocks noGrp="1"/>
          </p:cNvSpPr>
          <p:nvPr>
            <p:ph type="title"/>
          </p:nvPr>
        </p:nvSpPr>
        <p:spPr/>
        <p:txBody>
          <a:bodyPr/>
          <a:lstStyle/>
          <a:p>
            <a:r>
              <a:rPr lang="pt-BR" b="1" dirty="0">
                <a:latin typeface="Abadi" panose="020F0502020204030204" pitchFamily="34" charset="0"/>
                <a:ea typeface="ADLaM Display" panose="020F0502020204030204" pitchFamily="2" charset="0"/>
                <a:cs typeface="Aldhabi" panose="020F0502020204030204" pitchFamily="2" charset="-78"/>
              </a:rPr>
              <a:t>Vantagens</a:t>
            </a:r>
            <a:endParaRPr lang="pt-BR" dirty="0"/>
          </a:p>
        </p:txBody>
      </p:sp>
      <p:sp>
        <p:nvSpPr>
          <p:cNvPr id="4" name="Slide Number Placeholder 3">
            <a:extLst>
              <a:ext uri="{FF2B5EF4-FFF2-40B4-BE49-F238E27FC236}">
                <a16:creationId xmlns:a16="http://schemas.microsoft.com/office/drawing/2014/main" id="{9CAAFBA8-236F-8228-8E08-DC500594A721}"/>
              </a:ext>
            </a:extLst>
          </p:cNvPr>
          <p:cNvSpPr>
            <a:spLocks noGrp="1"/>
          </p:cNvSpPr>
          <p:nvPr>
            <p:ph type="sldNum" sz="quarter" idx="12"/>
          </p:nvPr>
        </p:nvSpPr>
        <p:spPr/>
        <p:txBody>
          <a:bodyPr/>
          <a:lstStyle/>
          <a:p>
            <a:fld id="{F687A9EA-992D-466B-AFF2-8B3A11631612}" type="slidenum">
              <a:rPr lang="es-CL" smtClean="0"/>
              <a:t>3</a:t>
            </a:fld>
            <a:endParaRPr lang="es-CL"/>
          </a:p>
        </p:txBody>
      </p:sp>
      <p:sp>
        <p:nvSpPr>
          <p:cNvPr id="8" name="Hexágono 7">
            <a:extLst>
              <a:ext uri="{FF2B5EF4-FFF2-40B4-BE49-F238E27FC236}">
                <a16:creationId xmlns:a16="http://schemas.microsoft.com/office/drawing/2014/main" id="{4C6AF7D7-22C2-9A5A-4C04-D8A51F51D8F3}"/>
              </a:ext>
            </a:extLst>
          </p:cNvPr>
          <p:cNvSpPr/>
          <p:nvPr/>
        </p:nvSpPr>
        <p:spPr>
          <a:xfrm>
            <a:off x="2669637" y="2476705"/>
            <a:ext cx="2167200" cy="1904588"/>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Planejamento das Sprints</a:t>
            </a:r>
          </a:p>
          <a:p>
            <a:pPr algn="ctr"/>
            <a:endParaRPr lang="pt-BR" sz="2000" dirty="0"/>
          </a:p>
          <a:p>
            <a:pPr algn="ctr"/>
            <a:r>
              <a:rPr lang="pt-BR" sz="1200" dirty="0"/>
              <a:t>Evita sobrecarga do time</a:t>
            </a:r>
          </a:p>
          <a:p>
            <a:pPr algn="ctr"/>
            <a:endParaRPr lang="pt-BR" sz="2000" dirty="0"/>
          </a:p>
        </p:txBody>
      </p:sp>
      <p:sp>
        <p:nvSpPr>
          <p:cNvPr id="10" name="Hexágono 9">
            <a:extLst>
              <a:ext uri="{FF2B5EF4-FFF2-40B4-BE49-F238E27FC236}">
                <a16:creationId xmlns:a16="http://schemas.microsoft.com/office/drawing/2014/main" id="{5F652055-182E-9030-C496-CE5E6AC6D74C}"/>
              </a:ext>
            </a:extLst>
          </p:cNvPr>
          <p:cNvSpPr/>
          <p:nvPr/>
        </p:nvSpPr>
        <p:spPr>
          <a:xfrm>
            <a:off x="5015370" y="2476705"/>
            <a:ext cx="2166852" cy="1904589"/>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Simplicidade e agilidade</a:t>
            </a:r>
            <a:endParaRPr lang="pt-BR" sz="1050" b="1" dirty="0"/>
          </a:p>
        </p:txBody>
      </p:sp>
      <p:sp>
        <p:nvSpPr>
          <p:cNvPr id="36" name="Hexágono 35">
            <a:extLst>
              <a:ext uri="{FF2B5EF4-FFF2-40B4-BE49-F238E27FC236}">
                <a16:creationId xmlns:a16="http://schemas.microsoft.com/office/drawing/2014/main" id="{95E10457-0C71-9224-1E43-420F7E82406B}"/>
              </a:ext>
            </a:extLst>
          </p:cNvPr>
          <p:cNvSpPr/>
          <p:nvPr/>
        </p:nvSpPr>
        <p:spPr>
          <a:xfrm>
            <a:off x="388089" y="2508544"/>
            <a:ext cx="2166365" cy="1905057"/>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Previsibilidade</a:t>
            </a:r>
            <a:endParaRPr lang="pt-BR" sz="2000" dirty="0"/>
          </a:p>
          <a:p>
            <a:pPr algn="ctr"/>
            <a:endParaRPr lang="pt-BR" sz="1200" dirty="0"/>
          </a:p>
          <a:p>
            <a:pPr algn="ctr"/>
            <a:r>
              <a:rPr lang="pt-BR" sz="1200" dirty="0"/>
              <a:t>Facilita a previsão de prazos e entregas futuras, aumentando a confiança das partes interessadas</a:t>
            </a:r>
            <a:endParaRPr lang="pt-BR" sz="2000" dirty="0"/>
          </a:p>
        </p:txBody>
      </p:sp>
      <p:sp>
        <p:nvSpPr>
          <p:cNvPr id="38" name="Hexágono 37">
            <a:extLst>
              <a:ext uri="{FF2B5EF4-FFF2-40B4-BE49-F238E27FC236}">
                <a16:creationId xmlns:a16="http://schemas.microsoft.com/office/drawing/2014/main" id="{90761589-4CAD-B8CE-C7D6-C24E632A942F}"/>
              </a:ext>
            </a:extLst>
          </p:cNvPr>
          <p:cNvSpPr/>
          <p:nvPr/>
        </p:nvSpPr>
        <p:spPr>
          <a:xfrm>
            <a:off x="2687422" y="4768944"/>
            <a:ext cx="2167200" cy="1904588"/>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Priorização do </a:t>
            </a:r>
            <a:r>
              <a:rPr lang="pt-BR" sz="1400" b="1" dirty="0" err="1"/>
              <a:t>Baklog</a:t>
            </a:r>
            <a:endParaRPr lang="pt-BR" sz="1400" b="1" dirty="0"/>
          </a:p>
          <a:p>
            <a:pPr algn="ctr"/>
            <a:endParaRPr lang="pt-BR" sz="1000" b="1" dirty="0"/>
          </a:p>
          <a:p>
            <a:pPr algn="ctr"/>
            <a:r>
              <a:rPr lang="pt-BR" sz="1050" dirty="0"/>
              <a:t>Torna a tomada de decisões mais estratégica, focando em itens que agregam mais valor com menos esforço.</a:t>
            </a:r>
          </a:p>
        </p:txBody>
      </p:sp>
      <p:sp>
        <p:nvSpPr>
          <p:cNvPr id="47" name="Hexágono 46">
            <a:extLst>
              <a:ext uri="{FF2B5EF4-FFF2-40B4-BE49-F238E27FC236}">
                <a16:creationId xmlns:a16="http://schemas.microsoft.com/office/drawing/2014/main" id="{575F98E3-E7C2-7990-6A55-6DE2A398CCC1}"/>
              </a:ext>
            </a:extLst>
          </p:cNvPr>
          <p:cNvSpPr/>
          <p:nvPr/>
        </p:nvSpPr>
        <p:spPr>
          <a:xfrm>
            <a:off x="9750652" y="2473113"/>
            <a:ext cx="2167200" cy="1904588"/>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Melhoria Contínua</a:t>
            </a:r>
          </a:p>
          <a:p>
            <a:pPr algn="ctr"/>
            <a:endParaRPr lang="pt-BR" sz="1050" b="1" dirty="0"/>
          </a:p>
          <a:p>
            <a:pPr algn="ctr"/>
            <a:r>
              <a:rPr lang="pt-BR" sz="1050" dirty="0"/>
              <a:t>Permite que a equipe refine suas habilidades de estimativa e melhore a precisão ao longo do tempo</a:t>
            </a:r>
          </a:p>
        </p:txBody>
      </p:sp>
      <p:sp>
        <p:nvSpPr>
          <p:cNvPr id="48" name="Hexágono 47">
            <a:extLst>
              <a:ext uri="{FF2B5EF4-FFF2-40B4-BE49-F238E27FC236}">
                <a16:creationId xmlns:a16="http://schemas.microsoft.com/office/drawing/2014/main" id="{F5803B1A-F70E-2848-559D-1D986630C7F8}"/>
              </a:ext>
            </a:extLst>
          </p:cNvPr>
          <p:cNvSpPr/>
          <p:nvPr/>
        </p:nvSpPr>
        <p:spPr>
          <a:xfrm>
            <a:off x="5033147" y="4768944"/>
            <a:ext cx="2167200" cy="1904588"/>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Identificação de Riscos</a:t>
            </a:r>
          </a:p>
          <a:p>
            <a:pPr algn="ctr"/>
            <a:endParaRPr lang="pt-BR" sz="1400" b="1" dirty="0"/>
          </a:p>
          <a:p>
            <a:pPr algn="ctr"/>
            <a:endParaRPr lang="pt-BR" sz="200" b="1" dirty="0"/>
          </a:p>
          <a:p>
            <a:pPr algn="ctr"/>
            <a:r>
              <a:rPr lang="pt-BR" sz="1050" dirty="0"/>
              <a:t>Ajuda a equipe a antecipar desafios</a:t>
            </a:r>
          </a:p>
          <a:p>
            <a:pPr algn="ctr"/>
            <a:endParaRPr lang="pt-BR" sz="1050" dirty="0"/>
          </a:p>
          <a:p>
            <a:pPr algn="ctr"/>
            <a:endParaRPr lang="pt-BR" sz="1050" dirty="0"/>
          </a:p>
          <a:p>
            <a:pPr algn="ctr"/>
            <a:endParaRPr lang="pt-BR" sz="1050" dirty="0"/>
          </a:p>
          <a:p>
            <a:pPr algn="ctr"/>
            <a:endParaRPr lang="pt-BR" sz="1050" dirty="0"/>
          </a:p>
        </p:txBody>
      </p:sp>
      <p:sp>
        <p:nvSpPr>
          <p:cNvPr id="49" name="Hexágono 48">
            <a:extLst>
              <a:ext uri="{FF2B5EF4-FFF2-40B4-BE49-F238E27FC236}">
                <a16:creationId xmlns:a16="http://schemas.microsoft.com/office/drawing/2014/main" id="{DC4FDADB-EE42-AD28-CE7F-BFEAFDD36F64}"/>
              </a:ext>
            </a:extLst>
          </p:cNvPr>
          <p:cNvSpPr/>
          <p:nvPr/>
        </p:nvSpPr>
        <p:spPr>
          <a:xfrm>
            <a:off x="7361095" y="4768944"/>
            <a:ext cx="2167200" cy="1904588"/>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Comunicação e Alinhamento</a:t>
            </a:r>
          </a:p>
          <a:p>
            <a:pPr algn="ctr"/>
            <a:endParaRPr lang="pt-BR" sz="1200" b="1" dirty="0"/>
          </a:p>
          <a:p>
            <a:pPr algn="ctr"/>
            <a:r>
              <a:rPr lang="pt-BR" sz="1050" dirty="0"/>
              <a:t>Garante que toda a equipe compreenda o escopo e os objetivos de cada item, reduzindo retrabalho</a:t>
            </a:r>
          </a:p>
        </p:txBody>
      </p:sp>
      <p:sp>
        <p:nvSpPr>
          <p:cNvPr id="50" name="Hexágono 49">
            <a:extLst>
              <a:ext uri="{FF2B5EF4-FFF2-40B4-BE49-F238E27FC236}">
                <a16:creationId xmlns:a16="http://schemas.microsoft.com/office/drawing/2014/main" id="{C233C6FE-412E-7F89-3675-500BEFF7815F}"/>
              </a:ext>
            </a:extLst>
          </p:cNvPr>
          <p:cNvSpPr/>
          <p:nvPr/>
        </p:nvSpPr>
        <p:spPr>
          <a:xfrm>
            <a:off x="9825954" y="4728408"/>
            <a:ext cx="2166852" cy="1904589"/>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Evita viés de ancoragem</a:t>
            </a:r>
          </a:p>
        </p:txBody>
      </p:sp>
      <p:sp>
        <p:nvSpPr>
          <p:cNvPr id="53" name="Hexágono 52">
            <a:extLst>
              <a:ext uri="{FF2B5EF4-FFF2-40B4-BE49-F238E27FC236}">
                <a16:creationId xmlns:a16="http://schemas.microsoft.com/office/drawing/2014/main" id="{D1EE9930-BE58-7B85-4100-C4AD3F7DF160}"/>
              </a:ext>
            </a:extLst>
          </p:cNvPr>
          <p:cNvSpPr/>
          <p:nvPr/>
        </p:nvSpPr>
        <p:spPr>
          <a:xfrm>
            <a:off x="7366028" y="2508544"/>
            <a:ext cx="2166852" cy="1904589"/>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Promove consenso e transparência</a:t>
            </a:r>
          </a:p>
        </p:txBody>
      </p:sp>
      <p:sp>
        <p:nvSpPr>
          <p:cNvPr id="54" name="Hexágono 53">
            <a:extLst>
              <a:ext uri="{FF2B5EF4-FFF2-40B4-BE49-F238E27FC236}">
                <a16:creationId xmlns:a16="http://schemas.microsoft.com/office/drawing/2014/main" id="{CF487DC7-BDA2-6CD1-F100-E6848AFCB1DD}"/>
              </a:ext>
            </a:extLst>
          </p:cNvPr>
          <p:cNvSpPr/>
          <p:nvPr/>
        </p:nvSpPr>
        <p:spPr>
          <a:xfrm>
            <a:off x="342045" y="4768943"/>
            <a:ext cx="2166852" cy="1904589"/>
          </a:xfrm>
          <a:prstGeom prst="hexagon">
            <a:avLst/>
          </a:prstGeom>
          <a:ln>
            <a:extLst>
              <a:ext uri="{C807C97D-BFC1-408E-A445-0C87EB9F89A2}">
                <ask:lineSketchStyleProps xmlns:ask="http://schemas.microsoft.com/office/drawing/2018/sketchyshapes">
                  <ask:type>
                    <ask:lineSketchNone/>
                  </ask:type>
                </ask:lineSketchStyleProps>
              </a:ext>
            </a:extLst>
          </a:ln>
        </p:spPr>
        <p:style>
          <a:lnRef idx="1">
            <a:schemeClr val="accent3"/>
          </a:lnRef>
          <a:fillRef idx="3">
            <a:schemeClr val="accent3"/>
          </a:fillRef>
          <a:effectRef idx="2">
            <a:schemeClr val="accent3"/>
          </a:effectRef>
          <a:fontRef idx="minor">
            <a:schemeClr val="lt1"/>
          </a:fontRef>
        </p:style>
        <p:txBody>
          <a:bodyPr rtlCol="0" anchor="ctr"/>
          <a:lstStyle/>
          <a:p>
            <a:pPr algn="ctr"/>
            <a:r>
              <a:rPr lang="pt-BR" sz="1400" b="1" dirty="0"/>
              <a:t>Fomenta discussões produtivas</a:t>
            </a:r>
          </a:p>
        </p:txBody>
      </p:sp>
    </p:spTree>
    <p:extLst>
      <p:ext uri="{BB962C8B-B14F-4D97-AF65-F5344CB8AC3E}">
        <p14:creationId xmlns:p14="http://schemas.microsoft.com/office/powerpoint/2010/main" val="2016434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5950A0-6591-76A8-7816-E6801AAB4904}"/>
              </a:ext>
            </a:extLst>
          </p:cNvPr>
          <p:cNvSpPr>
            <a:spLocks noGrp="1"/>
          </p:cNvSpPr>
          <p:nvPr>
            <p:ph type="title"/>
          </p:nvPr>
        </p:nvSpPr>
        <p:spPr>
          <a:xfrm>
            <a:off x="1154954" y="973668"/>
            <a:ext cx="9197586" cy="706964"/>
          </a:xfrm>
        </p:spPr>
        <p:txBody>
          <a:bodyPr>
            <a:noAutofit/>
          </a:bodyPr>
          <a:lstStyle/>
          <a:p>
            <a:r>
              <a:rPr lang="pt-BR" b="1" dirty="0">
                <a:latin typeface="Abadi" panose="020B0604020104020204" pitchFamily="34" charset="0"/>
                <a:ea typeface="ADLaM Display" panose="020F0502020204030204" pitchFamily="2" charset="0"/>
                <a:cs typeface="Aldhabi" panose="020F0502020204030204" pitchFamily="2" charset="-78"/>
              </a:rPr>
              <a:t>¿</a:t>
            </a:r>
            <a:r>
              <a:rPr lang="pt-BR" b="1" dirty="0">
                <a:latin typeface="Abadi" panose="020B0604020104020204" pitchFamily="34" charset="0"/>
              </a:rPr>
              <a:t>Como jogar?</a:t>
            </a:r>
            <a:endParaRPr lang="es-CL" b="1" dirty="0">
              <a:solidFill>
                <a:schemeClr val="bg1"/>
              </a:solidFill>
              <a:latin typeface="Abadi" panose="020B0604020104020204" pitchFamily="34" charset="0"/>
            </a:endParaRPr>
          </a:p>
        </p:txBody>
      </p:sp>
      <p:sp>
        <p:nvSpPr>
          <p:cNvPr id="3" name="Espaço Reservado para Número de Slide 2">
            <a:extLst>
              <a:ext uri="{FF2B5EF4-FFF2-40B4-BE49-F238E27FC236}">
                <a16:creationId xmlns:a16="http://schemas.microsoft.com/office/drawing/2014/main" id="{6EE63A37-CC2E-BB72-1EB3-DDD9E9297504}"/>
              </a:ext>
            </a:extLst>
          </p:cNvPr>
          <p:cNvSpPr>
            <a:spLocks noGrp="1"/>
          </p:cNvSpPr>
          <p:nvPr>
            <p:ph type="sldNum" sz="quarter" idx="12"/>
          </p:nvPr>
        </p:nvSpPr>
        <p:spPr/>
        <p:txBody>
          <a:bodyPr>
            <a:normAutofit/>
          </a:bodyPr>
          <a:lstStyle/>
          <a:p>
            <a:fld id="{F687A9EA-992D-466B-AFF2-8B3A11631612}" type="slidenum">
              <a:rPr lang="es-CL" smtClean="0"/>
              <a:t>4</a:t>
            </a:fld>
            <a:endParaRPr lang="es-CL"/>
          </a:p>
        </p:txBody>
      </p:sp>
      <p:sp>
        <p:nvSpPr>
          <p:cNvPr id="9" name="Caixa de texto 37" descr="Número 2">
            <a:extLst>
              <a:ext uri="{FF2B5EF4-FFF2-40B4-BE49-F238E27FC236}">
                <a16:creationId xmlns:a16="http://schemas.microsoft.com/office/drawing/2014/main" id="{7DAC3EA4-6B55-25DB-22CF-C51D2356AE50}"/>
              </a:ext>
            </a:extLst>
          </p:cNvPr>
          <p:cNvSpPr txBox="1">
            <a:spLocks noChangeAspect="1"/>
          </p:cNvSpPr>
          <p:nvPr/>
        </p:nvSpPr>
        <p:spPr bwMode="blackWhite">
          <a:xfrm>
            <a:off x="488894" y="2234583"/>
            <a:ext cx="493917" cy="369332"/>
          </a:xfrm>
          <a:prstGeom prst="rect">
            <a:avLst/>
          </a:prstGeom>
          <a:noFill/>
        </p:spPr>
        <p:txBody>
          <a:bodyPr wrap="square" rtlCol="0">
            <a:spAutoFit/>
          </a:bodyPr>
          <a:lstStyle>
            <a:defPPr>
              <a:defRPr lang="pt-BR"/>
            </a:defPPr>
          </a:lstStyle>
          <a:p>
            <a:pPr algn="ctr" rtl="0"/>
            <a:r>
              <a:rPr lang="pt-BR">
                <a:solidFill>
                  <a:schemeClr val="bg1"/>
                </a:solidFill>
                <a:cs typeface="Segoe UI Semibold" panose="020B0702040204020203" pitchFamily="34" charset="0"/>
              </a:rPr>
              <a:t>2</a:t>
            </a:r>
          </a:p>
        </p:txBody>
      </p:sp>
      <p:sp>
        <p:nvSpPr>
          <p:cNvPr id="17" name="Oval 36" descr="Círculo pequeno">
            <a:extLst>
              <a:ext uri="{FF2B5EF4-FFF2-40B4-BE49-F238E27FC236}">
                <a16:creationId xmlns:a16="http://schemas.microsoft.com/office/drawing/2014/main" id="{DA01587E-028D-E3DB-F8C9-F124ABEF7724}"/>
              </a:ext>
            </a:extLst>
          </p:cNvPr>
          <p:cNvSpPr>
            <a:spLocks noChangeAspect="1"/>
          </p:cNvSpPr>
          <p:nvPr/>
        </p:nvSpPr>
        <p:spPr bwMode="blackWhite">
          <a:xfrm>
            <a:off x="382150" y="2620373"/>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r>
              <a:rPr lang="pt-BR" dirty="0"/>
              <a:t>1</a:t>
            </a:r>
          </a:p>
        </p:txBody>
      </p:sp>
      <p:sp>
        <p:nvSpPr>
          <p:cNvPr id="18" name="Oval 36" descr="Círculo pequeno">
            <a:extLst>
              <a:ext uri="{FF2B5EF4-FFF2-40B4-BE49-F238E27FC236}">
                <a16:creationId xmlns:a16="http://schemas.microsoft.com/office/drawing/2014/main" id="{0644C07B-2F09-5071-5385-D4950E70F13E}"/>
              </a:ext>
            </a:extLst>
          </p:cNvPr>
          <p:cNvSpPr>
            <a:spLocks noChangeAspect="1"/>
          </p:cNvSpPr>
          <p:nvPr/>
        </p:nvSpPr>
        <p:spPr bwMode="blackWhite">
          <a:xfrm>
            <a:off x="377718" y="3676030"/>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r>
              <a:rPr lang="pt-BR" dirty="0"/>
              <a:t>2</a:t>
            </a:r>
          </a:p>
        </p:txBody>
      </p:sp>
      <p:sp>
        <p:nvSpPr>
          <p:cNvPr id="19" name="Oval 36" descr="Círculo pequeno">
            <a:extLst>
              <a:ext uri="{FF2B5EF4-FFF2-40B4-BE49-F238E27FC236}">
                <a16:creationId xmlns:a16="http://schemas.microsoft.com/office/drawing/2014/main" id="{703CD349-6049-DF91-F6A1-5D34A1AA5EE4}"/>
              </a:ext>
            </a:extLst>
          </p:cNvPr>
          <p:cNvSpPr>
            <a:spLocks noChangeAspect="1"/>
          </p:cNvSpPr>
          <p:nvPr/>
        </p:nvSpPr>
        <p:spPr bwMode="blackWhite">
          <a:xfrm>
            <a:off x="377718" y="4768048"/>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r>
              <a:rPr lang="pt-BR" dirty="0"/>
              <a:t>3</a:t>
            </a:r>
          </a:p>
        </p:txBody>
      </p:sp>
      <p:sp>
        <p:nvSpPr>
          <p:cNvPr id="20" name="Oval 36" descr="Círculo pequeno">
            <a:extLst>
              <a:ext uri="{FF2B5EF4-FFF2-40B4-BE49-F238E27FC236}">
                <a16:creationId xmlns:a16="http://schemas.microsoft.com/office/drawing/2014/main" id="{866A2C97-2CAD-71EE-6024-4150FE3E35BF}"/>
              </a:ext>
            </a:extLst>
          </p:cNvPr>
          <p:cNvSpPr>
            <a:spLocks noChangeAspect="1"/>
          </p:cNvSpPr>
          <p:nvPr/>
        </p:nvSpPr>
        <p:spPr bwMode="blackWhite">
          <a:xfrm>
            <a:off x="384196" y="5840340"/>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r>
              <a:rPr lang="pt-BR" dirty="0"/>
              <a:t>4</a:t>
            </a:r>
          </a:p>
        </p:txBody>
      </p:sp>
      <p:sp>
        <p:nvSpPr>
          <p:cNvPr id="27" name="Caixa de texto 40" descr="Número 3">
            <a:extLst>
              <a:ext uri="{FF2B5EF4-FFF2-40B4-BE49-F238E27FC236}">
                <a16:creationId xmlns:a16="http://schemas.microsoft.com/office/drawing/2014/main" id="{DF166949-A02D-EE79-B5AB-3BD462EB61AD}"/>
              </a:ext>
            </a:extLst>
          </p:cNvPr>
          <p:cNvSpPr txBox="1">
            <a:spLocks noChangeAspect="1"/>
          </p:cNvSpPr>
          <p:nvPr/>
        </p:nvSpPr>
        <p:spPr bwMode="blackWhite">
          <a:xfrm>
            <a:off x="10747416" y="2918531"/>
            <a:ext cx="558179" cy="369332"/>
          </a:xfrm>
          <a:prstGeom prst="rect">
            <a:avLst/>
          </a:prstGeom>
          <a:noFill/>
        </p:spPr>
        <p:txBody>
          <a:bodyPr wrap="square" rtlCol="0">
            <a:spAutoFit/>
          </a:bodyPr>
          <a:lstStyle>
            <a:defPPr>
              <a:defRPr lang="pt-BR"/>
            </a:defPPr>
          </a:lstStyle>
          <a:p>
            <a:pPr algn="ctr" rtl="0"/>
            <a:r>
              <a:rPr lang="pt-BR">
                <a:solidFill>
                  <a:schemeClr val="bg1"/>
                </a:solidFill>
                <a:cs typeface="Segoe UI Semibold" panose="020B0702040204020203" pitchFamily="34" charset="0"/>
              </a:rPr>
              <a:t>3</a:t>
            </a:r>
          </a:p>
        </p:txBody>
      </p:sp>
      <p:sp>
        <p:nvSpPr>
          <p:cNvPr id="28" name="Caixa de texto 43" descr="Número 3">
            <a:extLst>
              <a:ext uri="{FF2B5EF4-FFF2-40B4-BE49-F238E27FC236}">
                <a16:creationId xmlns:a16="http://schemas.microsoft.com/office/drawing/2014/main" id="{F7019E17-CCBA-32E8-9D4B-D2DAC432F26B}"/>
              </a:ext>
            </a:extLst>
          </p:cNvPr>
          <p:cNvSpPr txBox="1">
            <a:spLocks noChangeAspect="1"/>
          </p:cNvSpPr>
          <p:nvPr/>
        </p:nvSpPr>
        <p:spPr bwMode="blackWhite">
          <a:xfrm>
            <a:off x="10729614" y="3632192"/>
            <a:ext cx="558179" cy="369332"/>
          </a:xfrm>
          <a:prstGeom prst="rect">
            <a:avLst/>
          </a:prstGeom>
          <a:noFill/>
        </p:spPr>
        <p:txBody>
          <a:bodyPr wrap="square" rtlCol="0">
            <a:spAutoFit/>
          </a:bodyPr>
          <a:lstStyle>
            <a:defPPr>
              <a:defRPr lang="pt-BR"/>
            </a:defPPr>
          </a:lstStyle>
          <a:p>
            <a:pPr algn="ctr" rtl="0"/>
            <a:r>
              <a:rPr lang="pt-BR">
                <a:solidFill>
                  <a:schemeClr val="bg1"/>
                </a:solidFill>
                <a:cs typeface="Segoe UI Semibold" panose="020B0702040204020203" pitchFamily="34" charset="0"/>
              </a:rPr>
              <a:t>4</a:t>
            </a:r>
          </a:p>
        </p:txBody>
      </p:sp>
      <p:sp>
        <p:nvSpPr>
          <p:cNvPr id="34" name="CaixaDeTexto 33">
            <a:extLst>
              <a:ext uri="{FF2B5EF4-FFF2-40B4-BE49-F238E27FC236}">
                <a16:creationId xmlns:a16="http://schemas.microsoft.com/office/drawing/2014/main" id="{434444BB-31F8-8AD7-BA4F-BA5ADE21EBE6}"/>
              </a:ext>
            </a:extLst>
          </p:cNvPr>
          <p:cNvSpPr txBox="1"/>
          <p:nvPr/>
        </p:nvSpPr>
        <p:spPr>
          <a:xfrm>
            <a:off x="818727" y="2618269"/>
            <a:ext cx="4870294" cy="3847207"/>
          </a:xfrm>
          <a:prstGeom prst="rect">
            <a:avLst/>
          </a:prstGeom>
          <a:noFill/>
        </p:spPr>
        <p:txBody>
          <a:bodyPr wrap="square" rtlCol="0">
            <a:spAutoFit/>
          </a:bodyPr>
          <a:lstStyle/>
          <a:p>
            <a:r>
              <a:rPr lang="pt-BR" sz="1600" b="1" dirty="0">
                <a:latin typeface="Segoe UI" panose="020B0502040204020203" pitchFamily="34" charset="0"/>
                <a:cs typeface="Segoe UI" panose="020B0502040204020203" pitchFamily="34" charset="0"/>
              </a:rPr>
              <a:t>Distribuir cartas:</a:t>
            </a:r>
            <a:r>
              <a:rPr lang="pt-BR" sz="1600" dirty="0">
                <a:latin typeface="Segoe UI" panose="020B0502040204020203" pitchFamily="34" charset="0"/>
                <a:cs typeface="Segoe UI" panose="020B0502040204020203" pitchFamily="34" charset="0"/>
              </a:rPr>
              <a:t> Cada membro recebe um baralho de Planning Poker</a:t>
            </a:r>
          </a:p>
          <a:p>
            <a:endParaRPr lang="pt-BR" sz="1600" dirty="0">
              <a:latin typeface="Segoe UI" panose="020B0502040204020203" pitchFamily="34" charset="0"/>
              <a:cs typeface="Segoe UI" panose="020B0502040204020203" pitchFamily="34" charset="0"/>
            </a:endParaRPr>
          </a:p>
          <a:p>
            <a:endParaRPr lang="pt-BR" sz="2000" dirty="0">
              <a:latin typeface="Segoe UI" panose="020B0502040204020203" pitchFamily="34" charset="0"/>
              <a:cs typeface="Segoe UI" panose="020B0502040204020203" pitchFamily="34" charset="0"/>
            </a:endParaRPr>
          </a:p>
          <a:p>
            <a:r>
              <a:rPr lang="pt-BR" sz="1600" dirty="0">
                <a:latin typeface="Segoe UI" panose="020B0502040204020203" pitchFamily="34" charset="0"/>
                <a:cs typeface="Segoe UI" panose="020B0502040204020203" pitchFamily="34" charset="0"/>
              </a:rPr>
              <a:t>O </a:t>
            </a:r>
            <a:r>
              <a:rPr lang="pt-BR" sz="1600" b="1" dirty="0" err="1">
                <a:latin typeface="Segoe UI" panose="020B0502040204020203" pitchFamily="34" charset="0"/>
                <a:cs typeface="Segoe UI" panose="020B0502040204020203" pitchFamily="34" charset="0"/>
              </a:rPr>
              <a:t>Product</a:t>
            </a:r>
            <a:r>
              <a:rPr lang="pt-BR" sz="1600" b="1" dirty="0">
                <a:latin typeface="Segoe UI" panose="020B0502040204020203" pitchFamily="34" charset="0"/>
                <a:cs typeface="Segoe UI" panose="020B0502040204020203" pitchFamily="34" charset="0"/>
              </a:rPr>
              <a:t> </a:t>
            </a:r>
            <a:r>
              <a:rPr lang="pt-BR" sz="1600" b="1" dirty="0" err="1">
                <a:latin typeface="Segoe UI" panose="020B0502040204020203" pitchFamily="34" charset="0"/>
                <a:cs typeface="Segoe UI" panose="020B0502040204020203" pitchFamily="34" charset="0"/>
              </a:rPr>
              <a:t>Owner</a:t>
            </a:r>
            <a:r>
              <a:rPr lang="pt-BR" sz="1600" b="1" dirty="0">
                <a:latin typeface="Segoe UI" panose="020B0502040204020203" pitchFamily="34" charset="0"/>
                <a:cs typeface="Segoe UI" panose="020B0502040204020203" pitchFamily="34" charset="0"/>
              </a:rPr>
              <a:t> </a:t>
            </a:r>
            <a:r>
              <a:rPr lang="pt-BR" sz="1600" dirty="0">
                <a:latin typeface="Segoe UI" panose="020B0502040204020203" pitchFamily="34" charset="0"/>
                <a:cs typeface="Segoe UI" panose="020B0502040204020203" pitchFamily="34" charset="0"/>
              </a:rPr>
              <a:t>escolhe uma tarefa do backlog e a explica em detalhes</a:t>
            </a:r>
          </a:p>
          <a:p>
            <a:endParaRPr lang="pt-BR" sz="1600" dirty="0">
              <a:latin typeface="Segoe UI" panose="020B0502040204020203" pitchFamily="34" charset="0"/>
              <a:cs typeface="Segoe UI" panose="020B0502040204020203" pitchFamily="34" charset="0"/>
            </a:endParaRPr>
          </a:p>
          <a:p>
            <a:endParaRPr lang="pt-BR" sz="2400" dirty="0">
              <a:latin typeface="Segoe UI" panose="020B0502040204020203" pitchFamily="34" charset="0"/>
              <a:cs typeface="Segoe UI" panose="020B0502040204020203" pitchFamily="34" charset="0"/>
            </a:endParaRPr>
          </a:p>
          <a:p>
            <a:r>
              <a:rPr lang="pt-BR" sz="1600" dirty="0">
                <a:latin typeface="Segoe UI" panose="020B0502040204020203" pitchFamily="34" charset="0"/>
                <a:cs typeface="Segoe UI" panose="020B0502040204020203" pitchFamily="34" charset="0"/>
              </a:rPr>
              <a:t>A equipe pode </a:t>
            </a:r>
            <a:r>
              <a:rPr lang="pt-BR" sz="1600" b="1" dirty="0">
                <a:latin typeface="Segoe UI" panose="020B0502040204020203" pitchFamily="34" charset="0"/>
                <a:cs typeface="Segoe UI" panose="020B0502040204020203" pitchFamily="34" charset="0"/>
              </a:rPr>
              <a:t>fazer perguntas </a:t>
            </a:r>
            <a:r>
              <a:rPr lang="pt-BR" sz="1600" dirty="0">
                <a:latin typeface="Segoe UI" panose="020B0502040204020203" pitchFamily="34" charset="0"/>
                <a:cs typeface="Segoe UI" panose="020B0502040204020203" pitchFamily="34" charset="0"/>
              </a:rPr>
              <a:t>ou pedir esclarecimentos sobre requisitos e critérios de aceitação</a:t>
            </a:r>
          </a:p>
          <a:p>
            <a:endParaRPr lang="pt-BR" sz="2400" dirty="0">
              <a:latin typeface="Segoe UI" panose="020B0502040204020203" pitchFamily="34" charset="0"/>
              <a:cs typeface="Segoe UI" panose="020B0502040204020203" pitchFamily="34" charset="0"/>
            </a:endParaRPr>
          </a:p>
          <a:p>
            <a:r>
              <a:rPr lang="pt-BR" sz="1600" b="1" dirty="0">
                <a:latin typeface="Segoe UI" panose="020B0502040204020203" pitchFamily="34" charset="0"/>
                <a:cs typeface="Segoe UI" panose="020B0502040204020203" pitchFamily="34" charset="0"/>
              </a:rPr>
              <a:t>Cada membro reflete </a:t>
            </a:r>
            <a:r>
              <a:rPr lang="pt-BR" sz="1600" dirty="0">
                <a:latin typeface="Segoe UI" panose="020B0502040204020203" pitchFamily="34" charset="0"/>
                <a:cs typeface="Segoe UI" panose="020B0502040204020203" pitchFamily="34" charset="0"/>
              </a:rPr>
              <a:t>sobre o esforço necessário e escolhe uma carta sem revelar aos demais.</a:t>
            </a:r>
          </a:p>
        </p:txBody>
      </p:sp>
      <p:sp>
        <p:nvSpPr>
          <p:cNvPr id="51" name="Oval 36" descr="Círculo pequeno">
            <a:extLst>
              <a:ext uri="{FF2B5EF4-FFF2-40B4-BE49-F238E27FC236}">
                <a16:creationId xmlns:a16="http://schemas.microsoft.com/office/drawing/2014/main" id="{B44F1222-9039-736B-8212-77472A200466}"/>
              </a:ext>
            </a:extLst>
          </p:cNvPr>
          <p:cNvSpPr>
            <a:spLocks noChangeAspect="1"/>
          </p:cNvSpPr>
          <p:nvPr/>
        </p:nvSpPr>
        <p:spPr bwMode="blackWhite">
          <a:xfrm>
            <a:off x="6494959" y="2600561"/>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r>
              <a:rPr lang="pt-BR" dirty="0"/>
              <a:t>5</a:t>
            </a:r>
          </a:p>
        </p:txBody>
      </p:sp>
      <p:sp>
        <p:nvSpPr>
          <p:cNvPr id="52" name="Oval 36" descr="Círculo pequeno">
            <a:extLst>
              <a:ext uri="{FF2B5EF4-FFF2-40B4-BE49-F238E27FC236}">
                <a16:creationId xmlns:a16="http://schemas.microsoft.com/office/drawing/2014/main" id="{EC25CCBE-D573-BDD0-56CE-6E02B95D2CDE}"/>
              </a:ext>
            </a:extLst>
          </p:cNvPr>
          <p:cNvSpPr>
            <a:spLocks noChangeAspect="1"/>
          </p:cNvSpPr>
          <p:nvPr/>
        </p:nvSpPr>
        <p:spPr bwMode="blackWhite">
          <a:xfrm>
            <a:off x="6490527" y="3656218"/>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r>
              <a:rPr lang="pt-BR" dirty="0"/>
              <a:t>6</a:t>
            </a:r>
          </a:p>
        </p:txBody>
      </p:sp>
      <p:sp>
        <p:nvSpPr>
          <p:cNvPr id="53" name="Oval 36" descr="Círculo pequeno">
            <a:extLst>
              <a:ext uri="{FF2B5EF4-FFF2-40B4-BE49-F238E27FC236}">
                <a16:creationId xmlns:a16="http://schemas.microsoft.com/office/drawing/2014/main" id="{8D18EA8B-7659-BC8E-0931-C27C6DB1FF3C}"/>
              </a:ext>
            </a:extLst>
          </p:cNvPr>
          <p:cNvSpPr>
            <a:spLocks noChangeAspect="1"/>
          </p:cNvSpPr>
          <p:nvPr/>
        </p:nvSpPr>
        <p:spPr bwMode="blackWhite">
          <a:xfrm>
            <a:off x="6490527" y="4748236"/>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r>
              <a:rPr lang="pt-BR" dirty="0"/>
              <a:t>7</a:t>
            </a:r>
          </a:p>
        </p:txBody>
      </p:sp>
      <p:sp>
        <p:nvSpPr>
          <p:cNvPr id="54" name="Oval 36" descr="Círculo pequeno">
            <a:extLst>
              <a:ext uri="{FF2B5EF4-FFF2-40B4-BE49-F238E27FC236}">
                <a16:creationId xmlns:a16="http://schemas.microsoft.com/office/drawing/2014/main" id="{52F76A3A-CB0D-2EFC-6000-6C60DB5CCDB2}"/>
              </a:ext>
            </a:extLst>
          </p:cNvPr>
          <p:cNvSpPr>
            <a:spLocks noChangeAspect="1"/>
          </p:cNvSpPr>
          <p:nvPr/>
        </p:nvSpPr>
        <p:spPr bwMode="blackWhite">
          <a:xfrm>
            <a:off x="6502981" y="5820528"/>
            <a:ext cx="409838" cy="4098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pt-BR"/>
            </a:defPPr>
          </a:lstStyle>
          <a:p>
            <a:pPr algn="ctr" rtl="0"/>
            <a:r>
              <a:rPr lang="pt-BR" dirty="0"/>
              <a:t>8</a:t>
            </a:r>
          </a:p>
        </p:txBody>
      </p:sp>
      <p:sp>
        <p:nvSpPr>
          <p:cNvPr id="55" name="CaixaDeTexto 54">
            <a:extLst>
              <a:ext uri="{FF2B5EF4-FFF2-40B4-BE49-F238E27FC236}">
                <a16:creationId xmlns:a16="http://schemas.microsoft.com/office/drawing/2014/main" id="{FE2CFC8A-CF64-B060-96F4-C40F77B50475}"/>
              </a:ext>
            </a:extLst>
          </p:cNvPr>
          <p:cNvSpPr txBox="1"/>
          <p:nvPr/>
        </p:nvSpPr>
        <p:spPr>
          <a:xfrm>
            <a:off x="6912818" y="2598457"/>
            <a:ext cx="5012481" cy="4324261"/>
          </a:xfrm>
          <a:prstGeom prst="rect">
            <a:avLst/>
          </a:prstGeom>
          <a:noFill/>
        </p:spPr>
        <p:txBody>
          <a:bodyPr wrap="square" rtlCol="0">
            <a:spAutoFit/>
          </a:bodyPr>
          <a:lstStyle/>
          <a:p>
            <a:r>
              <a:rPr lang="pt-BR" sz="1600" b="1" dirty="0">
                <a:latin typeface="Segoe UI" panose="020B0502040204020203" pitchFamily="34" charset="0"/>
                <a:cs typeface="Segoe UI" panose="020B0502040204020203" pitchFamily="34" charset="0"/>
              </a:rPr>
              <a:t>Revelação Simultânea: </a:t>
            </a:r>
            <a:r>
              <a:rPr lang="pt-BR" sz="1600" dirty="0">
                <a:latin typeface="Segoe UI" panose="020B0502040204020203" pitchFamily="34" charset="0"/>
                <a:cs typeface="Segoe UI" panose="020B0502040204020203" pitchFamily="34" charset="0"/>
              </a:rPr>
              <a:t>Todos mostram suas cartas ao mesmo tempo para evitar viés de ancoragem</a:t>
            </a:r>
          </a:p>
          <a:p>
            <a:endParaRPr lang="pt-BR" sz="2000" b="1" dirty="0">
              <a:latin typeface="Segoe UI" panose="020B0502040204020203" pitchFamily="34" charset="0"/>
              <a:cs typeface="Segoe UI" panose="020B0502040204020203" pitchFamily="34" charset="0"/>
            </a:endParaRPr>
          </a:p>
          <a:p>
            <a:endParaRPr lang="pt-BR" sz="1600" b="1" dirty="0">
              <a:latin typeface="Segoe UI" panose="020B0502040204020203" pitchFamily="34" charset="0"/>
              <a:cs typeface="Segoe UI" panose="020B0502040204020203" pitchFamily="34" charset="0"/>
            </a:endParaRPr>
          </a:p>
          <a:p>
            <a:r>
              <a:rPr lang="pt-BR" sz="1600" b="1" dirty="0">
                <a:latin typeface="Segoe UI" panose="020B0502040204020203" pitchFamily="34" charset="0"/>
                <a:cs typeface="Segoe UI" panose="020B0502040204020203" pitchFamily="34" charset="0"/>
              </a:rPr>
              <a:t>Discussão</a:t>
            </a:r>
            <a:r>
              <a:rPr lang="pt-BR" sz="1600" dirty="0">
                <a:latin typeface="Segoe UI" panose="020B0502040204020203" pitchFamily="34" charset="0"/>
                <a:cs typeface="Segoe UI" panose="020B0502040204020203" pitchFamily="34" charset="0"/>
              </a:rPr>
              <a:t>: Se as estimativas forem diferentes, os membros discutem os motivos das diferenças. Quem escolheu valores extremos explica seu raciocínio</a:t>
            </a:r>
          </a:p>
          <a:p>
            <a:endParaRPr lang="pt-BR" sz="1600" dirty="0">
              <a:latin typeface="Segoe UI" panose="020B0502040204020203" pitchFamily="34" charset="0"/>
              <a:cs typeface="Segoe UI" panose="020B0502040204020203" pitchFamily="34" charset="0"/>
            </a:endParaRPr>
          </a:p>
          <a:p>
            <a:endParaRPr lang="pt-BR" sz="1100" b="1" dirty="0">
              <a:latin typeface="Segoe UI" panose="020B0502040204020203" pitchFamily="34" charset="0"/>
              <a:cs typeface="Segoe UI" panose="020B0502040204020203" pitchFamily="34" charset="0"/>
            </a:endParaRPr>
          </a:p>
          <a:p>
            <a:r>
              <a:rPr lang="pt-BR" sz="1600" b="1" dirty="0">
                <a:latin typeface="Segoe UI" panose="020B0502040204020203" pitchFamily="34" charset="0"/>
                <a:cs typeface="Segoe UI" panose="020B0502040204020203" pitchFamily="34" charset="0"/>
              </a:rPr>
              <a:t>Nova Rodada </a:t>
            </a:r>
            <a:r>
              <a:rPr lang="pt-BR" sz="1600" dirty="0">
                <a:latin typeface="Segoe UI" panose="020B0502040204020203" pitchFamily="34" charset="0"/>
                <a:cs typeface="Segoe UI" panose="020B0502040204020203" pitchFamily="34" charset="0"/>
              </a:rPr>
              <a:t>(se necessário)</a:t>
            </a:r>
          </a:p>
          <a:p>
            <a:endParaRPr lang="pt-BR" sz="1600" dirty="0">
              <a:latin typeface="Segoe UI" panose="020B0502040204020203" pitchFamily="34" charset="0"/>
              <a:cs typeface="Segoe UI" panose="020B0502040204020203" pitchFamily="34" charset="0"/>
            </a:endParaRPr>
          </a:p>
          <a:p>
            <a:endParaRPr lang="pt-BR" sz="1600" b="1" dirty="0">
              <a:latin typeface="Segoe UI" panose="020B0502040204020203" pitchFamily="34" charset="0"/>
              <a:cs typeface="Segoe UI" panose="020B0502040204020203" pitchFamily="34" charset="0"/>
            </a:endParaRPr>
          </a:p>
          <a:p>
            <a:endParaRPr lang="pt-BR" sz="1600" b="1" dirty="0">
              <a:latin typeface="Segoe UI" panose="020B0502040204020203" pitchFamily="34" charset="0"/>
              <a:cs typeface="Segoe UI" panose="020B0502040204020203" pitchFamily="34" charset="0"/>
            </a:endParaRPr>
          </a:p>
          <a:p>
            <a:r>
              <a:rPr lang="pt-BR" sz="1600" b="1" dirty="0">
                <a:latin typeface="Segoe UI" panose="020B0502040204020203" pitchFamily="34" charset="0"/>
                <a:cs typeface="Segoe UI" panose="020B0502040204020203" pitchFamily="34" charset="0"/>
              </a:rPr>
              <a:t>Registrar o Valor</a:t>
            </a:r>
            <a:r>
              <a:rPr lang="pt-BR" sz="1600" dirty="0">
                <a:latin typeface="Segoe UI" panose="020B0502040204020203" pitchFamily="34" charset="0"/>
                <a:cs typeface="Segoe UI" panose="020B0502040204020203" pitchFamily="34" charset="0"/>
              </a:rPr>
              <a:t>: O valor final é registrado no backlog (normalmente o número mais consensual ou médio).</a:t>
            </a:r>
          </a:p>
          <a:p>
            <a:endParaRPr lang="pt-BR" sz="16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254859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41F51-3D7B-752C-04E2-EBF9C1777D73}"/>
              </a:ext>
            </a:extLst>
          </p:cNvPr>
          <p:cNvSpPr>
            <a:spLocks noGrp="1"/>
          </p:cNvSpPr>
          <p:nvPr>
            <p:ph type="title"/>
          </p:nvPr>
        </p:nvSpPr>
        <p:spPr/>
        <p:txBody>
          <a:bodyPr/>
          <a:lstStyle/>
          <a:p>
            <a:r>
              <a:rPr lang="pt-BR" b="1" dirty="0">
                <a:latin typeface="Abadi" panose="020B0604020104020204" pitchFamily="34" charset="0"/>
                <a:ea typeface="ADLaM Display" panose="020F0502020204030204" pitchFamily="2" charset="0"/>
                <a:cs typeface="Aldhabi" panose="020F0502020204030204" pitchFamily="2" charset="-78"/>
              </a:rPr>
              <a:t>¿</a:t>
            </a:r>
            <a:r>
              <a:rPr lang="en-US" b="1" dirty="0">
                <a:latin typeface="Abadi" panose="020B0604020104020204" pitchFamily="34" charset="0"/>
              </a:rPr>
              <a:t>Como saber qual carta </a:t>
            </a:r>
            <a:r>
              <a:rPr lang="en-US" b="1" dirty="0" err="1">
                <a:latin typeface="Abadi" panose="020B0604020104020204" pitchFamily="34" charset="0"/>
              </a:rPr>
              <a:t>escolher</a:t>
            </a:r>
            <a:r>
              <a:rPr lang="en-US" b="1" dirty="0">
                <a:latin typeface="Abadi" panose="020B0604020104020204" pitchFamily="34" charset="0"/>
              </a:rPr>
              <a:t>?</a:t>
            </a:r>
            <a:endParaRPr lang="pt-BR" b="1" dirty="0">
              <a:latin typeface="Abadi" panose="020B0604020104020204" pitchFamily="34" charset="0"/>
            </a:endParaRPr>
          </a:p>
        </p:txBody>
      </p:sp>
      <p:sp>
        <p:nvSpPr>
          <p:cNvPr id="4" name="Slide Number Placeholder 3">
            <a:extLst>
              <a:ext uri="{FF2B5EF4-FFF2-40B4-BE49-F238E27FC236}">
                <a16:creationId xmlns:a16="http://schemas.microsoft.com/office/drawing/2014/main" id="{12A23249-4220-14A8-1233-7559140846C8}"/>
              </a:ext>
            </a:extLst>
          </p:cNvPr>
          <p:cNvSpPr>
            <a:spLocks noGrp="1"/>
          </p:cNvSpPr>
          <p:nvPr>
            <p:ph type="sldNum" sz="quarter" idx="12"/>
          </p:nvPr>
        </p:nvSpPr>
        <p:spPr/>
        <p:txBody>
          <a:bodyPr/>
          <a:lstStyle/>
          <a:p>
            <a:fld id="{F687A9EA-992D-466B-AFF2-8B3A11631612}" type="slidenum">
              <a:rPr lang="es-CL" smtClean="0"/>
              <a:t>5</a:t>
            </a:fld>
            <a:endParaRPr lang="es-CL"/>
          </a:p>
        </p:txBody>
      </p:sp>
      <p:pic>
        <p:nvPicPr>
          <p:cNvPr id="1028" name="Picture 4" descr="Story Points - uma revisão sóbria e completa">
            <a:extLst>
              <a:ext uri="{FF2B5EF4-FFF2-40B4-BE49-F238E27FC236}">
                <a16:creationId xmlns:a16="http://schemas.microsoft.com/office/drawing/2014/main" id="{51493F38-FF9C-C3A8-796D-49F5ACBEC6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3268" y="3812241"/>
            <a:ext cx="5102392" cy="264474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ow to Use the Fibonacci Scale to Estimate Story Points | Scalable Path®">
            <a:extLst>
              <a:ext uri="{FF2B5EF4-FFF2-40B4-BE49-F238E27FC236}">
                <a16:creationId xmlns:a16="http://schemas.microsoft.com/office/drawing/2014/main" id="{F8C0361B-3F68-A7A9-1B23-662270673A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55495" y="2245658"/>
            <a:ext cx="5377651" cy="3133165"/>
          </a:xfrm>
          <a:prstGeom prst="rect">
            <a:avLst/>
          </a:prstGeom>
          <a:noFill/>
          <a:extLst>
            <a:ext uri="{909E8E84-426E-40DD-AFC4-6F175D3DCCD1}">
              <a14:hiddenFill xmlns:a14="http://schemas.microsoft.com/office/drawing/2010/main">
                <a:solidFill>
                  <a:srgbClr val="FFFFFF"/>
                </a:solidFill>
              </a14:hiddenFill>
            </a:ext>
          </a:extLst>
        </p:spPr>
      </p:pic>
      <p:pic>
        <p:nvPicPr>
          <p:cNvPr id="9" name="Content Placeholder 5" descr="A close-up of a document&#10;&#10;Description automatically generated">
            <a:extLst>
              <a:ext uri="{FF2B5EF4-FFF2-40B4-BE49-F238E27FC236}">
                <a16:creationId xmlns:a16="http://schemas.microsoft.com/office/drawing/2014/main" id="{2C894038-7EC5-240D-D9A4-306589DD8D6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8058415" y="3695154"/>
            <a:ext cx="3984545" cy="2878914"/>
          </a:xfrm>
        </p:spPr>
      </p:pic>
    </p:spTree>
    <p:extLst>
      <p:ext uri="{BB962C8B-B14F-4D97-AF65-F5344CB8AC3E}">
        <p14:creationId xmlns:p14="http://schemas.microsoft.com/office/powerpoint/2010/main" val="2018231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2F448CB3-7B4F-45D7-B7C0-DF553DF614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C5305EA-7A88-413D-BE8A-47A02476F0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pt-BR"/>
            </a:p>
          </p:txBody>
        </p:sp>
        <p:sp>
          <p:nvSpPr>
            <p:cNvPr id="12" name="Freeform 5">
              <a:extLst>
                <a:ext uri="{FF2B5EF4-FFF2-40B4-BE49-F238E27FC236}">
                  <a16:creationId xmlns:a16="http://schemas.microsoft.com/office/drawing/2014/main" id="{FCA94DB5-FE56-4A3D-BC48-31B5595197F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txBody>
            <a:bodyPr/>
            <a:lstStyle/>
            <a:p>
              <a:endParaRPr lang="pt-BR"/>
            </a:p>
          </p:txBody>
        </p:sp>
      </p:grpSp>
      <p:sp>
        <p:nvSpPr>
          <p:cNvPr id="2" name="Título 1">
            <a:extLst>
              <a:ext uri="{FF2B5EF4-FFF2-40B4-BE49-F238E27FC236}">
                <a16:creationId xmlns:a16="http://schemas.microsoft.com/office/drawing/2014/main" id="{0731F17F-C9FC-0D66-ABB7-83DAF7309CD3}"/>
              </a:ext>
            </a:extLst>
          </p:cNvPr>
          <p:cNvSpPr>
            <a:spLocks noGrp="1"/>
          </p:cNvSpPr>
          <p:nvPr>
            <p:ph type="title"/>
          </p:nvPr>
        </p:nvSpPr>
        <p:spPr>
          <a:xfrm>
            <a:off x="1154954" y="973668"/>
            <a:ext cx="8761413" cy="706964"/>
          </a:xfrm>
        </p:spPr>
        <p:txBody>
          <a:bodyPr>
            <a:normAutofit/>
          </a:bodyPr>
          <a:lstStyle/>
          <a:p>
            <a:r>
              <a:rPr lang="pt-BR" b="1" dirty="0">
                <a:solidFill>
                  <a:srgbClr val="FFFFFF"/>
                </a:solidFill>
                <a:latin typeface="Abadi" panose="020B0604020104020204" pitchFamily="34" charset="0"/>
              </a:rPr>
              <a:t>Baseie a estimativa em critérios</a:t>
            </a:r>
          </a:p>
        </p:txBody>
      </p:sp>
      <p:sp>
        <p:nvSpPr>
          <p:cNvPr id="14" name="Rectangle 13">
            <a:extLst>
              <a:ext uri="{FF2B5EF4-FFF2-40B4-BE49-F238E27FC236}">
                <a16:creationId xmlns:a16="http://schemas.microsoft.com/office/drawing/2014/main" id="{F9ED434F-8767-46CC-B26B-5AF62FF01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pt-BR"/>
          </a:p>
        </p:txBody>
      </p:sp>
      <p:sp>
        <p:nvSpPr>
          <p:cNvPr id="4" name="Espaço Reservado para Número de Slide 3">
            <a:extLst>
              <a:ext uri="{FF2B5EF4-FFF2-40B4-BE49-F238E27FC236}">
                <a16:creationId xmlns:a16="http://schemas.microsoft.com/office/drawing/2014/main" id="{3265DF57-140F-C318-1C83-F54BC570D7B4}"/>
              </a:ext>
            </a:extLst>
          </p:cNvPr>
          <p:cNvSpPr>
            <a:spLocks noGrp="1"/>
          </p:cNvSpPr>
          <p:nvPr>
            <p:ph type="sldNum" sz="quarter" idx="12"/>
          </p:nvPr>
        </p:nvSpPr>
        <p:spPr>
          <a:xfrm>
            <a:off x="10352540" y="295729"/>
            <a:ext cx="838199" cy="767687"/>
          </a:xfrm>
        </p:spPr>
        <p:txBody>
          <a:bodyPr>
            <a:normAutofit/>
          </a:bodyPr>
          <a:lstStyle/>
          <a:p>
            <a:pPr>
              <a:spcAft>
                <a:spcPts val="600"/>
              </a:spcAft>
            </a:pPr>
            <a:fld id="{F687A9EA-992D-466B-AFF2-8B3A11631612}" type="slidenum">
              <a:rPr lang="es-CL">
                <a:solidFill>
                  <a:srgbClr val="FFFFFF"/>
                </a:solidFill>
              </a:rPr>
              <a:pPr>
                <a:spcAft>
                  <a:spcPts val="600"/>
                </a:spcAft>
              </a:pPr>
              <a:t>6</a:t>
            </a:fld>
            <a:endParaRPr lang="es-CL">
              <a:solidFill>
                <a:srgbClr val="FFFFFF"/>
              </a:solidFill>
            </a:endParaRPr>
          </a:p>
        </p:txBody>
      </p:sp>
      <p:graphicFrame>
        <p:nvGraphicFramePr>
          <p:cNvPr id="7" name="Espaço Reservado para Conteúdo 2">
            <a:extLst>
              <a:ext uri="{FF2B5EF4-FFF2-40B4-BE49-F238E27FC236}">
                <a16:creationId xmlns:a16="http://schemas.microsoft.com/office/drawing/2014/main" id="{F8B2CA6C-1195-3548-4C6C-E3CAF2CA5243}"/>
              </a:ext>
            </a:extLst>
          </p:cNvPr>
          <p:cNvGraphicFramePr>
            <a:graphicFrameLocks noGrp="1"/>
          </p:cNvGraphicFramePr>
          <p:nvPr>
            <p:ph idx="1"/>
            <p:extLst>
              <p:ext uri="{D42A27DB-BD31-4B8C-83A1-F6EECF244321}">
                <p14:modId xmlns:p14="http://schemas.microsoft.com/office/powerpoint/2010/main" val="3885577652"/>
              </p:ext>
            </p:extLst>
          </p:nvPr>
        </p:nvGraphicFramePr>
        <p:xfrm>
          <a:off x="1286934" y="2324100"/>
          <a:ext cx="9625383" cy="3422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386951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12A74-52FC-4F82-4213-CBB615FE96AB}"/>
              </a:ext>
            </a:extLst>
          </p:cNvPr>
          <p:cNvSpPr>
            <a:spLocks noGrp="1"/>
          </p:cNvSpPr>
          <p:nvPr>
            <p:ph type="title"/>
          </p:nvPr>
        </p:nvSpPr>
        <p:spPr/>
        <p:txBody>
          <a:bodyPr/>
          <a:lstStyle/>
          <a:p>
            <a:r>
              <a:rPr lang="pt-BR" dirty="0">
                <a:latin typeface="Abadi" panose="020B0604020104020204" pitchFamily="34" charset="0"/>
                <a:ea typeface="ADLaM Display" panose="020F0502020204030204" pitchFamily="2" charset="0"/>
                <a:cs typeface="Aldhabi" panose="020F0502020204030204" pitchFamily="2" charset="-78"/>
              </a:rPr>
              <a:t>¿</a:t>
            </a:r>
            <a:r>
              <a:rPr lang="en-US" dirty="0">
                <a:latin typeface="Abadi" panose="020B0604020104020204" pitchFamily="34" charset="0"/>
              </a:rPr>
              <a:t>Como saber que carta </a:t>
            </a:r>
            <a:r>
              <a:rPr lang="en-US" dirty="0" err="1">
                <a:latin typeface="Abadi" panose="020B0604020104020204" pitchFamily="34" charset="0"/>
              </a:rPr>
              <a:t>escolher</a:t>
            </a:r>
            <a:r>
              <a:rPr lang="en-US" dirty="0">
                <a:latin typeface="Abadi" panose="020B0604020104020204" pitchFamily="34" charset="0"/>
              </a:rPr>
              <a:t>?</a:t>
            </a:r>
            <a:endParaRPr lang="pt-BR" dirty="0"/>
          </a:p>
        </p:txBody>
      </p:sp>
      <p:sp>
        <p:nvSpPr>
          <p:cNvPr id="4" name="Slide Number Placeholder 3">
            <a:extLst>
              <a:ext uri="{FF2B5EF4-FFF2-40B4-BE49-F238E27FC236}">
                <a16:creationId xmlns:a16="http://schemas.microsoft.com/office/drawing/2014/main" id="{4117B540-BAB0-7528-9133-E9417262ADA4}"/>
              </a:ext>
            </a:extLst>
          </p:cNvPr>
          <p:cNvSpPr>
            <a:spLocks noGrp="1"/>
          </p:cNvSpPr>
          <p:nvPr>
            <p:ph type="sldNum" sz="quarter" idx="12"/>
          </p:nvPr>
        </p:nvSpPr>
        <p:spPr/>
        <p:txBody>
          <a:bodyPr/>
          <a:lstStyle/>
          <a:p>
            <a:fld id="{F687A9EA-992D-466B-AFF2-8B3A11631612}" type="slidenum">
              <a:rPr lang="es-CL" smtClean="0"/>
              <a:t>7</a:t>
            </a:fld>
            <a:endParaRPr lang="es-CL"/>
          </a:p>
        </p:txBody>
      </p:sp>
      <p:sp>
        <p:nvSpPr>
          <p:cNvPr id="3" name="CaixaDeTexto 2">
            <a:extLst>
              <a:ext uri="{FF2B5EF4-FFF2-40B4-BE49-F238E27FC236}">
                <a16:creationId xmlns:a16="http://schemas.microsoft.com/office/drawing/2014/main" id="{B3265349-95C8-CA8E-D35C-EA75CC7AB62D}"/>
              </a:ext>
            </a:extLst>
          </p:cNvPr>
          <p:cNvSpPr txBox="1"/>
          <p:nvPr/>
        </p:nvSpPr>
        <p:spPr>
          <a:xfrm>
            <a:off x="8490869" y="0"/>
            <a:ext cx="3723341" cy="7040389"/>
          </a:xfrm>
          <a:prstGeom prst="rect">
            <a:avLst/>
          </a:prstGeom>
          <a:solidFill>
            <a:schemeClr val="bg2"/>
          </a:solidFill>
        </p:spPr>
        <p:txBody>
          <a:bodyPr wrap="square" rtlCol="0">
            <a:spAutoFit/>
          </a:bodyPr>
          <a:lstStyle/>
          <a:p>
            <a:r>
              <a:rPr lang="pt-BR" sz="1050" b="1" dirty="0"/>
              <a:t>1 Extra pequeno.</a:t>
            </a:r>
            <a:br>
              <a:rPr lang="pt-BR" sz="1050" dirty="0"/>
            </a:br>
            <a:r>
              <a:rPr lang="pt-BR" sz="1050" dirty="0"/>
              <a:t>Os desenvolvedores sentem que entendem a maioria dos requisitos e consideram isso relativamente fácil, provavelmente o menor item no Sprint e mais provavelmente concluído em um dia.</a:t>
            </a:r>
          </a:p>
          <a:p>
            <a:r>
              <a:rPr lang="pt-BR" sz="1050" b="1" dirty="0"/>
              <a:t>2 Pequeno.</a:t>
            </a:r>
            <a:br>
              <a:rPr lang="pt-BR" sz="1050" dirty="0"/>
            </a:br>
            <a:r>
              <a:rPr lang="pt-BR" sz="1050" dirty="0"/>
              <a:t>É necessário um pouco de reflexão, esforço ou resolução de problemas, mas os desenvolvedores já fizeram isso muitas vezes, então eles têm confiança nos requisitos. Ou, parece pequeno demais, mas eles querem ser mais cautelosos.</a:t>
            </a:r>
          </a:p>
          <a:p>
            <a:r>
              <a:rPr lang="pt-BR" sz="1050" b="1" dirty="0"/>
              <a:t>3 Médio</a:t>
            </a:r>
            <a:r>
              <a:rPr lang="pt-BR" sz="1050" dirty="0"/>
              <a:t>.</a:t>
            </a:r>
            <a:br>
              <a:rPr lang="pt-BR" sz="1050" dirty="0"/>
            </a:br>
            <a:r>
              <a:rPr lang="pt-BR" sz="1050" dirty="0"/>
              <a:t>Os desenvolvedores já fizeram isso várias vezes; eles sabem o que precisa ser feito. Pode haver alguns passos extras, mas é só isso. É improvável que eles precisem pesquisar algo.</a:t>
            </a:r>
          </a:p>
          <a:p>
            <a:r>
              <a:rPr lang="pt-BR" sz="1050" b="1" dirty="0"/>
              <a:t>5 Grande</a:t>
            </a:r>
            <a:r>
              <a:rPr lang="pt-BR" sz="1050" dirty="0"/>
              <a:t>.</a:t>
            </a:r>
            <a:br>
              <a:rPr lang="pt-BR" sz="1050" dirty="0"/>
            </a:br>
            <a:r>
              <a:rPr lang="pt-BR" sz="1050" dirty="0"/>
              <a:t>Isso é um trabalho complexo, ou os desenvolvedores não fazem isso com muita frequência. A maioria precisará de assistência de outra pessoa da equipe. Este é provavelmente um dos maiores itens que pode ser concluído dentro de um Sprint.</a:t>
            </a:r>
          </a:p>
          <a:p>
            <a:r>
              <a:rPr lang="pt-BR" sz="1050" b="1" dirty="0"/>
              <a:t>8 Extra grande.</a:t>
            </a:r>
            <a:br>
              <a:rPr lang="pt-BR" sz="1050" dirty="0"/>
            </a:br>
            <a:r>
              <a:rPr lang="pt-BR" sz="1050" dirty="0"/>
              <a:t>Isso vai levar algum tempo e pesquisa e, provavelmente, mais de um desenvolvedor para concluir dentro de duas semanas. Além disso, os desenvolvedores precisam fazer várias suposições que aumentam o risco e podem afetar a conclusão.</a:t>
            </a:r>
          </a:p>
          <a:p>
            <a:r>
              <a:rPr lang="pt-BR" sz="1050" b="1" dirty="0"/>
              <a:t>13 Aviso</a:t>
            </a:r>
            <a:r>
              <a:rPr lang="pt-BR" sz="1050" dirty="0"/>
              <a:t>!</a:t>
            </a:r>
            <a:br>
              <a:rPr lang="pt-BR" sz="1050" dirty="0"/>
            </a:br>
            <a:r>
              <a:rPr lang="pt-BR" sz="1050" dirty="0"/>
              <a:t>Este é um item de trabalho complexo com muitas incógnitas e que requer várias suposições para dimensionar corretamente. É grande demais para ser concluído em um único Sprint. Em vez disso, divida este item em múltiplos itens que possam ser concluídos de forma independente.</a:t>
            </a:r>
          </a:p>
          <a:p>
            <a:r>
              <a:rPr lang="pt-BR" sz="1050" b="1" dirty="0"/>
              <a:t>21 Perigo</a:t>
            </a:r>
            <a:r>
              <a:rPr lang="pt-BR" sz="1050" dirty="0"/>
              <a:t>!</a:t>
            </a:r>
            <a:br>
              <a:rPr lang="pt-BR" sz="1050" dirty="0"/>
            </a:br>
            <a:r>
              <a:rPr lang="pt-BR" sz="1050" dirty="0"/>
              <a:t>Um "21" ou "34" reflete complexidade demais para ser feito dentro de um único Sprint. Será necessário refiná-lo mais. O tamanho grande também indica mais riscos, suposições e dependências envolvidas para concluir este item.</a:t>
            </a:r>
          </a:p>
          <a:p>
            <a:endParaRPr lang="pt-BR" sz="1050" dirty="0"/>
          </a:p>
        </p:txBody>
      </p:sp>
      <p:pic>
        <p:nvPicPr>
          <p:cNvPr id="6" name="Imagem 5" descr="Texto&#10;&#10;Descrição gerada automaticamente">
            <a:extLst>
              <a:ext uri="{FF2B5EF4-FFF2-40B4-BE49-F238E27FC236}">
                <a16:creationId xmlns:a16="http://schemas.microsoft.com/office/drawing/2014/main" id="{661DD467-1655-63CD-297E-CDD1D03EA7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83" y="0"/>
            <a:ext cx="8475986" cy="6858000"/>
          </a:xfrm>
          <a:prstGeom prst="rect">
            <a:avLst/>
          </a:prstGeom>
        </p:spPr>
      </p:pic>
    </p:spTree>
    <p:extLst>
      <p:ext uri="{BB962C8B-B14F-4D97-AF65-F5344CB8AC3E}">
        <p14:creationId xmlns:p14="http://schemas.microsoft.com/office/powerpoint/2010/main" val="1271019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7"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pt-BR"/>
            </a:p>
          </p:txBody>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pt-BR"/>
            </a:p>
          </p:txBody>
        </p:sp>
      </p:grpSp>
      <p:sp>
        <p:nvSpPr>
          <p:cNvPr id="28"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pt-BR"/>
          </a:p>
        </p:txBody>
      </p:sp>
      <p:sp>
        <p:nvSpPr>
          <p:cNvPr id="29"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pt-BR"/>
          </a:p>
        </p:txBody>
      </p:sp>
      <p:sp>
        <p:nvSpPr>
          <p:cNvPr id="30" name="Rectangle 17">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pt-BR"/>
          </a:p>
        </p:txBody>
      </p:sp>
      <p:sp>
        <p:nvSpPr>
          <p:cNvPr id="2" name="Título 1">
            <a:extLst>
              <a:ext uri="{FF2B5EF4-FFF2-40B4-BE49-F238E27FC236}">
                <a16:creationId xmlns:a16="http://schemas.microsoft.com/office/drawing/2014/main" id="{CD0A339B-5AA9-258D-AC01-46AF300EC851}"/>
              </a:ext>
            </a:extLst>
          </p:cNvPr>
          <p:cNvSpPr>
            <a:spLocks noGrp="1"/>
          </p:cNvSpPr>
          <p:nvPr>
            <p:ph type="title"/>
          </p:nvPr>
        </p:nvSpPr>
        <p:spPr>
          <a:xfrm>
            <a:off x="8160773" y="1113062"/>
            <a:ext cx="3382297" cy="3281957"/>
          </a:xfrm>
        </p:spPr>
        <p:txBody>
          <a:bodyPr vert="horz" lIns="91440" tIns="45720" rIns="91440" bIns="45720" rtlCol="0" anchor="b">
            <a:normAutofit/>
          </a:bodyPr>
          <a:lstStyle/>
          <a:p>
            <a:r>
              <a:rPr lang="en-US" sz="5400" b="1" i="0" kern="1200" dirty="0" err="1">
                <a:solidFill>
                  <a:srgbClr val="EBEBEB"/>
                </a:solidFill>
                <a:latin typeface="+mj-lt"/>
                <a:ea typeface="+mj-ea"/>
                <a:cs typeface="+mj-cs"/>
              </a:rPr>
              <a:t>Mão</a:t>
            </a:r>
            <a:r>
              <a:rPr lang="en-US" sz="5400" b="1" i="0" kern="1200" dirty="0">
                <a:solidFill>
                  <a:srgbClr val="EBEBEB"/>
                </a:solidFill>
                <a:latin typeface="+mj-lt"/>
                <a:ea typeface="+mj-ea"/>
                <a:cs typeface="+mj-cs"/>
              </a:rPr>
              <a:t> </a:t>
            </a:r>
            <a:r>
              <a:rPr lang="en-US" sz="5400" b="1" i="0" kern="1200" dirty="0" err="1">
                <a:solidFill>
                  <a:srgbClr val="EBEBEB"/>
                </a:solidFill>
                <a:latin typeface="+mj-lt"/>
                <a:ea typeface="+mj-ea"/>
                <a:cs typeface="+mj-cs"/>
              </a:rPr>
              <a:t>na</a:t>
            </a:r>
            <a:r>
              <a:rPr lang="en-US" sz="5400" b="1" i="0" kern="1200" dirty="0">
                <a:solidFill>
                  <a:srgbClr val="EBEBEB"/>
                </a:solidFill>
                <a:latin typeface="+mj-lt"/>
                <a:ea typeface="+mj-ea"/>
                <a:cs typeface="+mj-cs"/>
              </a:rPr>
              <a:t> </a:t>
            </a:r>
            <a:r>
              <a:rPr lang="en-US" sz="5400" b="1" i="0" kern="1200" dirty="0" err="1">
                <a:solidFill>
                  <a:srgbClr val="EBEBEB"/>
                </a:solidFill>
                <a:latin typeface="+mj-lt"/>
                <a:ea typeface="+mj-ea"/>
                <a:cs typeface="+mj-cs"/>
              </a:rPr>
              <a:t>massa</a:t>
            </a:r>
            <a:r>
              <a:rPr lang="en-US" sz="5400" b="1" i="0" kern="1200" dirty="0">
                <a:solidFill>
                  <a:srgbClr val="EBEBEB"/>
                </a:solidFill>
                <a:latin typeface="+mj-lt"/>
                <a:ea typeface="+mj-ea"/>
                <a:cs typeface="+mj-cs"/>
              </a:rPr>
              <a:t>!</a:t>
            </a:r>
          </a:p>
        </p:txBody>
      </p:sp>
      <p:sp>
        <p:nvSpPr>
          <p:cNvPr id="4" name="Espaço Reservado para Número de Slide 3">
            <a:extLst>
              <a:ext uri="{FF2B5EF4-FFF2-40B4-BE49-F238E27FC236}">
                <a16:creationId xmlns:a16="http://schemas.microsoft.com/office/drawing/2014/main" id="{64080174-BA4D-915B-E7A2-A6F9EF10FF2F}"/>
              </a:ext>
            </a:extLst>
          </p:cNvPr>
          <p:cNvSpPr>
            <a:spLocks noGrp="1"/>
          </p:cNvSpPr>
          <p:nvPr>
            <p:ph type="sldNum" sz="quarter" idx="12"/>
          </p:nvPr>
        </p:nvSpPr>
        <p:spPr>
          <a:xfrm>
            <a:off x="10342708" y="295729"/>
            <a:ext cx="838199" cy="767687"/>
          </a:xfrm>
        </p:spPr>
        <p:txBody>
          <a:bodyPr vert="horz" lIns="91440" tIns="45720" rIns="91440" bIns="45720" rtlCol="0" anchor="b">
            <a:normAutofit/>
          </a:bodyPr>
          <a:lstStyle/>
          <a:p>
            <a:pPr defTabSz="914400">
              <a:spcAft>
                <a:spcPts val="600"/>
              </a:spcAft>
            </a:pPr>
            <a:fld id="{F687A9EA-992D-466B-AFF2-8B3A11631612}" type="slidenum">
              <a:rPr lang="en-US">
                <a:solidFill>
                  <a:srgbClr val="FFFFFF"/>
                </a:solidFill>
              </a:rPr>
              <a:pPr defTabSz="914400">
                <a:spcAft>
                  <a:spcPts val="600"/>
                </a:spcAft>
              </a:pPr>
              <a:t>8</a:t>
            </a:fld>
            <a:endParaRPr lang="en-US">
              <a:solidFill>
                <a:srgbClr val="FFFFFF"/>
              </a:solidFill>
            </a:endParaRPr>
          </a:p>
        </p:txBody>
      </p:sp>
      <p:graphicFrame>
        <p:nvGraphicFramePr>
          <p:cNvPr id="5" name="Tabela 4">
            <a:extLst>
              <a:ext uri="{FF2B5EF4-FFF2-40B4-BE49-F238E27FC236}">
                <a16:creationId xmlns:a16="http://schemas.microsoft.com/office/drawing/2014/main" id="{CE33416D-A8E9-8464-579B-1589BC53BF0C}"/>
              </a:ext>
            </a:extLst>
          </p:cNvPr>
          <p:cNvGraphicFramePr>
            <a:graphicFrameLocks noGrp="1"/>
          </p:cNvGraphicFramePr>
          <p:nvPr>
            <p:extLst>
              <p:ext uri="{D42A27DB-BD31-4B8C-83A1-F6EECF244321}">
                <p14:modId xmlns:p14="http://schemas.microsoft.com/office/powerpoint/2010/main" val="1833016594"/>
              </p:ext>
            </p:extLst>
          </p:nvPr>
        </p:nvGraphicFramePr>
        <p:xfrm>
          <a:off x="1109763" y="1284447"/>
          <a:ext cx="6470908" cy="4286005"/>
        </p:xfrm>
        <a:graphic>
          <a:graphicData uri="http://schemas.openxmlformats.org/drawingml/2006/table">
            <a:tbl>
              <a:tblPr firstRow="1" bandRow="1">
                <a:tableStyleId>{5C22544A-7EE6-4342-B048-85BDC9FD1C3A}</a:tableStyleId>
              </a:tblPr>
              <a:tblGrid>
                <a:gridCol w="450836">
                  <a:extLst>
                    <a:ext uri="{9D8B030D-6E8A-4147-A177-3AD203B41FA5}">
                      <a16:colId xmlns:a16="http://schemas.microsoft.com/office/drawing/2014/main" val="1415460507"/>
                    </a:ext>
                  </a:extLst>
                </a:gridCol>
                <a:gridCol w="6020072">
                  <a:extLst>
                    <a:ext uri="{9D8B030D-6E8A-4147-A177-3AD203B41FA5}">
                      <a16:colId xmlns:a16="http://schemas.microsoft.com/office/drawing/2014/main" val="1125052745"/>
                    </a:ext>
                  </a:extLst>
                </a:gridCol>
              </a:tblGrid>
              <a:tr h="219202">
                <a:tc gridSpan="2">
                  <a:txBody>
                    <a:bodyPr/>
                    <a:lstStyle/>
                    <a:p>
                      <a:pPr algn="l" rtl="0" fontAlgn="ctr"/>
                      <a:r>
                        <a:rPr lang="pt-BR" sz="1200" u="none" strike="noStrike">
                          <a:effectLst/>
                        </a:rPr>
                        <a:t>ESTIMAR HISTÓRIAS</a:t>
                      </a:r>
                      <a:endParaRPr lang="pt-BR" sz="1200" b="0" i="0" u="none" strike="noStrike">
                        <a:solidFill>
                          <a:srgbClr val="000000"/>
                        </a:solidFill>
                        <a:effectLst/>
                        <a:latin typeface="Segoe UI" panose="020B0502040204020203" pitchFamily="34" charset="0"/>
                      </a:endParaRPr>
                    </a:p>
                  </a:txBody>
                  <a:tcPr marL="3494" marR="3494" marT="3494" marB="0" anchor="ctr"/>
                </a:tc>
                <a:tc hMerge="1">
                  <a:txBody>
                    <a:bodyPr/>
                    <a:lstStyle/>
                    <a:p>
                      <a:endParaRPr lang="pt-BR"/>
                    </a:p>
                  </a:txBody>
                  <a:tcPr/>
                </a:tc>
                <a:extLst>
                  <a:ext uri="{0D108BD9-81ED-4DB2-BD59-A6C34878D82A}">
                    <a16:rowId xmlns:a16="http://schemas.microsoft.com/office/drawing/2014/main" val="2013487835"/>
                  </a:ext>
                </a:extLst>
              </a:tr>
              <a:tr h="177182">
                <a:tc>
                  <a:txBody>
                    <a:bodyPr/>
                    <a:lstStyle/>
                    <a:p>
                      <a:pPr algn="l" fontAlgn="b"/>
                      <a:r>
                        <a:rPr lang="pt-BR" sz="900" u="none" strike="noStrike">
                          <a:effectLst/>
                        </a:rPr>
                        <a:t> </a:t>
                      </a:r>
                      <a:endParaRPr lang="pt-BR" sz="900" b="0" i="0" u="none" strike="noStrike">
                        <a:solidFill>
                          <a:srgbClr val="000000"/>
                        </a:solidFill>
                        <a:effectLst/>
                        <a:latin typeface="Aptos Narrow" panose="020B0004020202020204" pitchFamily="34" charset="0"/>
                      </a:endParaRPr>
                    </a:p>
                  </a:txBody>
                  <a:tcPr marL="3494" marR="3494" marT="3494" marB="0" anchor="b"/>
                </a:tc>
                <a:tc>
                  <a:txBody>
                    <a:bodyPr/>
                    <a:lstStyle/>
                    <a:p>
                      <a:pPr algn="l" fontAlgn="b"/>
                      <a:r>
                        <a:rPr lang="pt-BR" sz="900" u="none" strike="noStrike">
                          <a:effectLst/>
                        </a:rPr>
                        <a:t> </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2665850104"/>
                  </a:ext>
                </a:extLst>
              </a:tr>
              <a:tr h="177182">
                <a:tc>
                  <a:txBody>
                    <a:bodyPr/>
                    <a:lstStyle/>
                    <a:p>
                      <a:pPr algn="l" fontAlgn="b"/>
                      <a:r>
                        <a:rPr lang="pt-BR" sz="900" u="none" strike="noStrike">
                          <a:effectLst/>
                        </a:rPr>
                        <a:t>Chave</a:t>
                      </a:r>
                      <a:endParaRPr lang="pt-BR" sz="900" b="1" i="0" u="none" strike="noStrike">
                        <a:solidFill>
                          <a:srgbClr val="000000"/>
                        </a:solidFill>
                        <a:effectLst/>
                        <a:latin typeface="Aptos Narrow" panose="020B0004020202020204" pitchFamily="34" charset="0"/>
                      </a:endParaRPr>
                    </a:p>
                  </a:txBody>
                  <a:tcPr marL="3494" marR="3494" marT="3494" marB="0" anchor="b"/>
                </a:tc>
                <a:tc>
                  <a:txBody>
                    <a:bodyPr/>
                    <a:lstStyle/>
                    <a:p>
                      <a:pPr algn="l" fontAlgn="b"/>
                      <a:r>
                        <a:rPr lang="pt-BR" sz="900" u="none" strike="noStrike">
                          <a:effectLst/>
                        </a:rPr>
                        <a:t>Título</a:t>
                      </a:r>
                      <a:endParaRPr lang="pt-BR" sz="900" b="1"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262919873"/>
                  </a:ext>
                </a:extLst>
              </a:tr>
              <a:tr h="317251">
                <a:tc>
                  <a:txBody>
                    <a:bodyPr/>
                    <a:lstStyle/>
                    <a:p>
                      <a:pPr algn="l" fontAlgn="b"/>
                      <a:r>
                        <a:rPr lang="pt-BR" sz="900" u="sng" strike="noStrike">
                          <a:effectLst/>
                          <a:hlinkClick r:id="rId3"/>
                        </a:rPr>
                        <a:t>BIB-58</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bibliotecário NFT-lover, quero converter todos os livros físicos em tokens digitais negociáveis, porque papel está ultrapassado</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2309406578"/>
                  </a:ext>
                </a:extLst>
              </a:tr>
              <a:tr h="177182">
                <a:tc>
                  <a:txBody>
                    <a:bodyPr/>
                    <a:lstStyle/>
                    <a:p>
                      <a:pPr algn="l" fontAlgn="b"/>
                      <a:r>
                        <a:rPr lang="pt-BR" sz="900" u="sng" strike="noStrike">
                          <a:effectLst/>
                          <a:hlinkClick r:id="rId4"/>
                        </a:rPr>
                        <a:t>BIB-59</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Mineração de Bitcoin no servidor da biblioteca</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2940329886"/>
                  </a:ext>
                </a:extLst>
              </a:tr>
              <a:tr h="177182">
                <a:tc>
                  <a:txBody>
                    <a:bodyPr/>
                    <a:lstStyle/>
                    <a:p>
                      <a:pPr algn="l" fontAlgn="b"/>
                      <a:r>
                        <a:rPr lang="pt-BR" sz="900" u="sng" strike="noStrike">
                          <a:effectLst/>
                          <a:hlinkClick r:id="rId5"/>
                        </a:rPr>
                        <a:t>BIB-60</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Pagar multa com Bitcoin</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3628546886"/>
                  </a:ext>
                </a:extLst>
              </a:tr>
              <a:tr h="177182">
                <a:tc>
                  <a:txBody>
                    <a:bodyPr/>
                    <a:lstStyle/>
                    <a:p>
                      <a:pPr algn="l" fontAlgn="b"/>
                      <a:r>
                        <a:rPr lang="pt-BR" sz="900" u="sng" strike="noStrike">
                          <a:effectLst/>
                          <a:hlinkClick r:id="rId6"/>
                        </a:rPr>
                        <a:t>BIB-61</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Monitorar se o livro “Cripto para leigos” foi recomendado por Elon Musk no Twitter</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915178472"/>
                  </a:ext>
                </a:extLst>
              </a:tr>
              <a:tr h="317251">
                <a:tc>
                  <a:txBody>
                    <a:bodyPr/>
                    <a:lstStyle/>
                    <a:p>
                      <a:pPr algn="l" fontAlgn="b"/>
                      <a:r>
                        <a:rPr lang="pt-BR" sz="900" u="sng" strike="noStrike">
                          <a:effectLst/>
                          <a:hlinkClick r:id="rId7"/>
                        </a:rPr>
                        <a:t>BIB-62</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bibliotecário, quero cadastrar um novo livro no sistema para que ele esteja disponível para consulta e empréstimos</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3155654919"/>
                  </a:ext>
                </a:extLst>
              </a:tr>
              <a:tr h="177182">
                <a:tc>
                  <a:txBody>
                    <a:bodyPr/>
                    <a:lstStyle/>
                    <a:p>
                      <a:pPr algn="l" fontAlgn="b"/>
                      <a:r>
                        <a:rPr lang="pt-BR" sz="900" u="sng" strike="noStrike">
                          <a:effectLst/>
                          <a:hlinkClick r:id="rId8"/>
                        </a:rPr>
                        <a:t>BIB-63</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dirty="0">
                          <a:effectLst/>
                        </a:rPr>
                        <a:t>Como usuário, quero pesquisar livros no sistema por título</a:t>
                      </a:r>
                      <a:endParaRPr lang="pt-BR" sz="900" b="0" i="0" u="none" strike="noStrike" dirty="0">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2850595539"/>
                  </a:ext>
                </a:extLst>
              </a:tr>
              <a:tr h="177182">
                <a:tc>
                  <a:txBody>
                    <a:bodyPr/>
                    <a:lstStyle/>
                    <a:p>
                      <a:pPr algn="l" fontAlgn="b"/>
                      <a:r>
                        <a:rPr lang="pt-BR" sz="900" u="sng" strike="noStrike">
                          <a:effectLst/>
                          <a:hlinkClick r:id="rId9"/>
                        </a:rPr>
                        <a:t>BIB-64</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bibliotecário, quero ver uma lista dos livros mais emprestados no último mês</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3524993306"/>
                  </a:ext>
                </a:extLst>
              </a:tr>
              <a:tr h="177182">
                <a:tc>
                  <a:txBody>
                    <a:bodyPr/>
                    <a:lstStyle/>
                    <a:p>
                      <a:pPr algn="l" fontAlgn="b"/>
                      <a:r>
                        <a:rPr lang="pt-BR" sz="900" u="sng" strike="noStrike">
                          <a:effectLst/>
                          <a:hlinkClick r:id="rId10"/>
                        </a:rPr>
                        <a:t>BIB-65</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usuário, quero realizar o empréstimo de um livro</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3399066597"/>
                  </a:ext>
                </a:extLst>
              </a:tr>
              <a:tr h="317251">
                <a:tc>
                  <a:txBody>
                    <a:bodyPr/>
                    <a:lstStyle/>
                    <a:p>
                      <a:pPr algn="l" fontAlgn="b"/>
                      <a:r>
                        <a:rPr lang="pt-BR" sz="900" u="sng" strike="noStrike">
                          <a:effectLst/>
                          <a:hlinkClick r:id="rId11"/>
                        </a:rPr>
                        <a:t>BIB-66</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usuário, quero receber notificações de lembrete por e-mail sobre a data de devolução dos meus livros, para evitar multas por atraso</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24858642"/>
                  </a:ext>
                </a:extLst>
              </a:tr>
              <a:tr h="317251">
                <a:tc>
                  <a:txBody>
                    <a:bodyPr/>
                    <a:lstStyle/>
                    <a:p>
                      <a:pPr algn="l" fontAlgn="b"/>
                      <a:r>
                        <a:rPr lang="pt-BR" sz="900" u="sng" strike="noStrike">
                          <a:effectLst/>
                          <a:hlinkClick r:id="rId12"/>
                        </a:rPr>
                        <a:t>BIB-67</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usuário, quero que o sistema sugira livros baseados no meu histórico de empréstimos, para descobrir novos títulos de interesse</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2947058728"/>
                  </a:ext>
                </a:extLst>
              </a:tr>
              <a:tr h="317251">
                <a:tc>
                  <a:txBody>
                    <a:bodyPr/>
                    <a:lstStyle/>
                    <a:p>
                      <a:pPr algn="l" fontAlgn="b"/>
                      <a:r>
                        <a:rPr lang="pt-BR" sz="900" u="sng" strike="noStrike">
                          <a:effectLst/>
                          <a:hlinkClick r:id="rId13"/>
                        </a:rPr>
                        <a:t>BIB-68</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administrador, quero visualizar e gerenciar multas dos usuários por atrasos na devolução de livros, para garantir que as políticas da biblioteca sejam aplicadas</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3719545658"/>
                  </a:ext>
                </a:extLst>
              </a:tr>
              <a:tr h="177182">
                <a:tc>
                  <a:txBody>
                    <a:bodyPr/>
                    <a:lstStyle/>
                    <a:p>
                      <a:pPr algn="l" fontAlgn="b"/>
                      <a:r>
                        <a:rPr lang="pt-BR" sz="900" u="sng" strike="noStrike">
                          <a:effectLst/>
                          <a:hlinkClick r:id="rId14"/>
                        </a:rPr>
                        <a:t>BIB-69</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administrador da biblioteca, quero poder excluir livros do sistema</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3005551169"/>
                  </a:ext>
                </a:extLst>
              </a:tr>
              <a:tr h="177182">
                <a:tc>
                  <a:txBody>
                    <a:bodyPr/>
                    <a:lstStyle/>
                    <a:p>
                      <a:pPr algn="l" fontAlgn="b"/>
                      <a:r>
                        <a:rPr lang="pt-BR" sz="900" u="sng" strike="noStrike">
                          <a:effectLst/>
                          <a:hlinkClick r:id="rId15"/>
                        </a:rPr>
                        <a:t>BIB-70</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usuário, quero passar o mouse em cima da foto do livro e exibir informações</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4118895203"/>
                  </a:ext>
                </a:extLst>
              </a:tr>
              <a:tr h="177182">
                <a:tc>
                  <a:txBody>
                    <a:bodyPr/>
                    <a:lstStyle/>
                    <a:p>
                      <a:pPr algn="l" fontAlgn="b"/>
                      <a:r>
                        <a:rPr lang="pt-BR" sz="900" u="sng" strike="noStrike">
                          <a:effectLst/>
                          <a:hlinkClick r:id="rId16"/>
                        </a:rPr>
                        <a:t>BIB-71</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usuário, quero ver a data e hora no canto superior direito da tela.</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3479906341"/>
                  </a:ext>
                </a:extLst>
              </a:tr>
              <a:tr h="177182">
                <a:tc>
                  <a:txBody>
                    <a:bodyPr/>
                    <a:lstStyle/>
                    <a:p>
                      <a:pPr algn="l" fontAlgn="b"/>
                      <a:r>
                        <a:rPr lang="pt-BR" sz="900" u="sng" strike="noStrike">
                          <a:effectLst/>
                          <a:hlinkClick r:id="rId17"/>
                        </a:rPr>
                        <a:t>BIB-72</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usuário, quero saber quantas páginas tem um livro ao buscar o livro</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1746883238"/>
                  </a:ext>
                </a:extLst>
              </a:tr>
              <a:tr h="177182">
                <a:tc>
                  <a:txBody>
                    <a:bodyPr/>
                    <a:lstStyle/>
                    <a:p>
                      <a:pPr algn="l" fontAlgn="b"/>
                      <a:r>
                        <a:rPr lang="pt-BR" sz="900" u="sng" strike="noStrike">
                          <a:effectLst/>
                          <a:hlinkClick r:id="rId18"/>
                        </a:rPr>
                        <a:t>BIB-73</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a:effectLst/>
                        </a:rPr>
                        <a:t>Como usuário, quero que todas as datas do sistema mostrem o ano com 4 digitos</a:t>
                      </a:r>
                      <a:endParaRPr lang="pt-BR" sz="900" b="0" i="0" u="none" strike="noStrike">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857104401"/>
                  </a:ext>
                </a:extLst>
              </a:tr>
              <a:tr h="177182">
                <a:tc>
                  <a:txBody>
                    <a:bodyPr/>
                    <a:lstStyle/>
                    <a:p>
                      <a:pPr algn="l" fontAlgn="b"/>
                      <a:r>
                        <a:rPr lang="pt-BR" sz="900" u="sng" strike="noStrike">
                          <a:effectLst/>
                          <a:hlinkClick r:id="rId19"/>
                        </a:rPr>
                        <a:t>BIB-74</a:t>
                      </a:r>
                      <a:endParaRPr lang="pt-BR" sz="900" b="0" i="0" u="sng" strike="noStrike">
                        <a:solidFill>
                          <a:srgbClr val="1265BE"/>
                        </a:solidFill>
                        <a:effectLst/>
                        <a:latin typeface="Calibri" panose="020F0502020204030204" pitchFamily="34" charset="0"/>
                      </a:endParaRPr>
                    </a:p>
                  </a:txBody>
                  <a:tcPr marL="3494" marR="3494" marT="3494" marB="0" anchor="b"/>
                </a:tc>
                <a:tc>
                  <a:txBody>
                    <a:bodyPr/>
                    <a:lstStyle/>
                    <a:p>
                      <a:pPr algn="l" fontAlgn="b"/>
                      <a:r>
                        <a:rPr lang="pt-BR" sz="900" u="none" strike="noStrike" dirty="0">
                          <a:effectLst/>
                        </a:rPr>
                        <a:t>Como usuário, quero que o título do livro seja exibido em letras </a:t>
                      </a:r>
                      <a:r>
                        <a:rPr lang="pt-BR" sz="900" u="none" strike="noStrike" dirty="0" err="1">
                          <a:effectLst/>
                        </a:rPr>
                        <a:t>maiusculas</a:t>
                      </a:r>
                      <a:endParaRPr lang="pt-BR" sz="900" b="0" i="0" u="none" strike="noStrike" dirty="0">
                        <a:solidFill>
                          <a:srgbClr val="000000"/>
                        </a:solidFill>
                        <a:effectLst/>
                        <a:latin typeface="Aptos Narrow" panose="020B0004020202020204" pitchFamily="34" charset="0"/>
                      </a:endParaRPr>
                    </a:p>
                  </a:txBody>
                  <a:tcPr marL="3494" marR="3494" marT="3494" marB="0" anchor="b"/>
                </a:tc>
                <a:extLst>
                  <a:ext uri="{0D108BD9-81ED-4DB2-BD59-A6C34878D82A}">
                    <a16:rowId xmlns:a16="http://schemas.microsoft.com/office/drawing/2014/main" val="2657816082"/>
                  </a:ext>
                </a:extLst>
              </a:tr>
            </a:tbl>
          </a:graphicData>
        </a:graphic>
      </p:graphicFrame>
    </p:spTree>
    <p:extLst>
      <p:ext uri="{BB962C8B-B14F-4D97-AF65-F5344CB8AC3E}">
        <p14:creationId xmlns:p14="http://schemas.microsoft.com/office/powerpoint/2010/main" val="403896669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58C679-6A5D-41CF-93DA-C2AE8A115C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F37F6B-8510-6212-7077-8C68B6AA50FD}"/>
              </a:ext>
            </a:extLst>
          </p:cNvPr>
          <p:cNvSpPr>
            <a:spLocks noGrp="1"/>
          </p:cNvSpPr>
          <p:nvPr>
            <p:ph type="title"/>
          </p:nvPr>
        </p:nvSpPr>
        <p:spPr/>
        <p:txBody>
          <a:bodyPr/>
          <a:lstStyle/>
          <a:p>
            <a:r>
              <a:rPr lang="pt-BR" b="1" dirty="0"/>
              <a:t>Discussão</a:t>
            </a:r>
            <a:endParaRPr lang="pt-BR" dirty="0"/>
          </a:p>
        </p:txBody>
      </p:sp>
      <p:sp>
        <p:nvSpPr>
          <p:cNvPr id="3" name="Content Placeholder 2">
            <a:extLst>
              <a:ext uri="{FF2B5EF4-FFF2-40B4-BE49-F238E27FC236}">
                <a16:creationId xmlns:a16="http://schemas.microsoft.com/office/drawing/2014/main" id="{152F9DCE-BA99-0E00-0BB4-D7B53ABBA877}"/>
              </a:ext>
            </a:extLst>
          </p:cNvPr>
          <p:cNvSpPr>
            <a:spLocks noGrp="1"/>
          </p:cNvSpPr>
          <p:nvPr>
            <p:ph idx="1"/>
          </p:nvPr>
        </p:nvSpPr>
        <p:spPr>
          <a:xfrm>
            <a:off x="647700" y="2952750"/>
            <a:ext cx="11029950" cy="3067050"/>
          </a:xfrm>
        </p:spPr>
        <p:txBody>
          <a:bodyPr>
            <a:normAutofit/>
          </a:bodyPr>
          <a:lstStyle/>
          <a:p>
            <a:r>
              <a:rPr lang="pt-BR" sz="4000" b="1" dirty="0"/>
              <a:t> Quais foram os desafios encontrados?</a:t>
            </a:r>
          </a:p>
          <a:p>
            <a:endParaRPr lang="pt-BR" sz="4000" b="1" dirty="0"/>
          </a:p>
          <a:p>
            <a:r>
              <a:rPr lang="pt-BR" sz="4000" b="1" dirty="0"/>
              <a:t> O que aprenderam sobre consenso e estimativas?</a:t>
            </a:r>
          </a:p>
        </p:txBody>
      </p:sp>
      <p:sp>
        <p:nvSpPr>
          <p:cNvPr id="4" name="Slide Number Placeholder 3">
            <a:extLst>
              <a:ext uri="{FF2B5EF4-FFF2-40B4-BE49-F238E27FC236}">
                <a16:creationId xmlns:a16="http://schemas.microsoft.com/office/drawing/2014/main" id="{58B30AEE-2E41-C243-EDFF-00455C49F9EA}"/>
              </a:ext>
            </a:extLst>
          </p:cNvPr>
          <p:cNvSpPr>
            <a:spLocks noGrp="1"/>
          </p:cNvSpPr>
          <p:nvPr>
            <p:ph type="sldNum" sz="quarter" idx="12"/>
          </p:nvPr>
        </p:nvSpPr>
        <p:spPr/>
        <p:txBody>
          <a:bodyPr/>
          <a:lstStyle/>
          <a:p>
            <a:fld id="{F687A9EA-992D-466B-AFF2-8B3A11631612}" type="slidenum">
              <a:rPr lang="es-CL" smtClean="0"/>
              <a:t>9</a:t>
            </a:fld>
            <a:endParaRPr lang="es-CL"/>
          </a:p>
        </p:txBody>
      </p:sp>
    </p:spTree>
    <p:extLst>
      <p:ext uri="{BB962C8B-B14F-4D97-AF65-F5344CB8AC3E}">
        <p14:creationId xmlns:p14="http://schemas.microsoft.com/office/powerpoint/2010/main" val="40803450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Íon - Sala da Diretoria">
  <a:themeElements>
    <a:clrScheme name="Íon - Sala da Diretoria">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Íon - Sala da Diretoria">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Íon - Sala da Diretoria">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spDef>
      <a:spPr>
        <a:ln>
          <a:extLst>
            <a:ext uri="{C807C97D-BFC1-408E-A445-0C87EB9F89A2}">
              <ask:lineSketchStyleProps xmlns:ask="http://schemas.microsoft.com/office/drawing/2018/sketchyshapes">
                <ask:type>
                  <ask:lineSketchNone/>
                </ask:type>
              </ask:lineSketchStyleProps>
            </a:ext>
          </a:extLst>
        </a:ln>
      </a:spPr>
      <a:bodyPr rtlCol="0" anchor="ctr"/>
      <a:lstStyle>
        <a:defPPr algn="ctr">
          <a:defRPr sz="1000" b="1" dirty="0" smtClean="0"/>
        </a:defPPr>
      </a:lstStyle>
      <a:style>
        <a:lnRef idx="3">
          <a:schemeClr val="lt1"/>
        </a:lnRef>
        <a:fillRef idx="1">
          <a:schemeClr val="accent2"/>
        </a:fillRef>
        <a:effectRef idx="1">
          <a:schemeClr val="accent2"/>
        </a:effectRef>
        <a:fontRef idx="minor">
          <a:schemeClr val="lt1"/>
        </a:fontRef>
      </a:style>
    </a:spDef>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Wisp</Template>
  <TotalTime>2082</TotalTime>
  <Words>968</Words>
  <Application>Microsoft Office PowerPoint</Application>
  <PresentationFormat>Widescreen</PresentationFormat>
  <Paragraphs>134</Paragraphs>
  <Slides>10</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Abadi</vt:lpstr>
      <vt:lpstr>Aptos</vt:lpstr>
      <vt:lpstr>Aptos Narrow</vt:lpstr>
      <vt:lpstr>Arial</vt:lpstr>
      <vt:lpstr>Calibri</vt:lpstr>
      <vt:lpstr>Century Gothic</vt:lpstr>
      <vt:lpstr>Segoe UI</vt:lpstr>
      <vt:lpstr>Segoe UI Semibold</vt:lpstr>
      <vt:lpstr>Wingdings 3</vt:lpstr>
      <vt:lpstr>Íon - Sala da Diretoria</vt:lpstr>
      <vt:lpstr>Planning Poker e Estimativas</vt:lpstr>
      <vt:lpstr>¿O que é?</vt:lpstr>
      <vt:lpstr>Vantagens</vt:lpstr>
      <vt:lpstr>¿Como jogar?</vt:lpstr>
      <vt:lpstr>¿Como saber qual carta escolher?</vt:lpstr>
      <vt:lpstr>Baseie a estimativa em critérios</vt:lpstr>
      <vt:lpstr>¿Como saber que carta escolher?</vt:lpstr>
      <vt:lpstr>Mão na massa!</vt:lpstr>
      <vt:lpstr>Discussão</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Bom dia!</dc:title>
  <dc:creator>Evelinny Souza</dc:creator>
  <cp:lastModifiedBy>Paullo Estevam</cp:lastModifiedBy>
  <cp:revision>21</cp:revision>
  <cp:lastPrinted>2024-11-28T13:49:17Z</cp:lastPrinted>
  <dcterms:created xsi:type="dcterms:W3CDTF">2024-04-18T19:24:35Z</dcterms:created>
  <dcterms:modified xsi:type="dcterms:W3CDTF">2024-12-05T18:10:46Z</dcterms:modified>
</cp:coreProperties>
</file>

<file path=docProps/thumbnail.jpeg>
</file>